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1"/>
  </p:notesMasterIdLst>
  <p:handoutMasterIdLst>
    <p:handoutMasterId r:id="rId4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53" r:id="rId22"/>
    <p:sldId id="354" r:id="rId23"/>
    <p:sldId id="343" r:id="rId24"/>
    <p:sldId id="350" r:id="rId25"/>
    <p:sldId id="351" r:id="rId26"/>
    <p:sldId id="352" r:id="rId27"/>
    <p:sldId id="347" r:id="rId28"/>
    <p:sldId id="348" r:id="rId29"/>
    <p:sldId id="349" r:id="rId30"/>
    <p:sldId id="344" r:id="rId31"/>
    <p:sldId id="345" r:id="rId32"/>
    <p:sldId id="346" r:id="rId33"/>
    <p:sldId id="355" r:id="rId34"/>
    <p:sldId id="356" r:id="rId35"/>
    <p:sldId id="358" r:id="rId36"/>
    <p:sldId id="359" r:id="rId37"/>
    <p:sldId id="360" r:id="rId38"/>
    <p:sldId id="361" r:id="rId39"/>
    <p:sldId id="362" r:id="rId40"/>
  </p:sldIdLst>
  <p:sldSz cx="12192000" cy="6858000"/>
  <p:notesSz cx="6858000" cy="9144000"/>
  <p:custDataLst>
    <p:tags r:id="rId4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handoutMaster" Target="handoutMasters/handoutMaster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62312" y="3033712"/>
            <a:ext cx="5667375" cy="790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6825" y="692696"/>
            <a:ext cx="9658350" cy="59436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845856" y="846760"/>
            <a:ext cx="627349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845856" y="2906672"/>
            <a:ext cx="627349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845856" y="4926390"/>
            <a:ext cx="627349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836712"/>
            <a:ext cx="9906000" cy="5895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703512" y="961904"/>
            <a:ext cx="627349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703512" y="3021816"/>
            <a:ext cx="627349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703512" y="5041534"/>
            <a:ext cx="627349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6825" y="1628800"/>
            <a:ext cx="9658350" cy="39814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857576" y="1743944"/>
            <a:ext cx="627349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857576" y="3803856"/>
            <a:ext cx="627349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620688"/>
            <a:ext cx="3705225" cy="742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9575" y="1484784"/>
            <a:ext cx="11372850" cy="5057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3387" y="1122759"/>
            <a:ext cx="11325225" cy="5762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484784"/>
            <a:ext cx="11458575" cy="46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556792"/>
            <a:ext cx="11287125" cy="471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700808"/>
            <a:ext cx="11363325" cy="3876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412776"/>
            <a:ext cx="11325225" cy="4791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2057400"/>
            <a:ext cx="11353800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1022" y="404664"/>
            <a:ext cx="3752850" cy="714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3355" y="1263055"/>
            <a:ext cx="10885289" cy="555631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844824"/>
            <a:ext cx="11315700" cy="3543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60496" y="2881294"/>
            <a:ext cx="627349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988840"/>
            <a:ext cx="11363325" cy="3524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88488" y="2996952"/>
            <a:ext cx="627349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162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4996" y="824285"/>
            <a:ext cx="10117659" cy="5773067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057067" y="885166"/>
            <a:ext cx="627349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5989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7376" y="980728"/>
            <a:ext cx="10669264" cy="525886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0581219" y="2132856"/>
            <a:ext cx="627349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3609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350218"/>
            <a:ext cx="11391900" cy="5391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538355" y="5997734"/>
            <a:ext cx="627349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694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628800"/>
            <a:ext cx="11344275" cy="4514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88488" y="2492896"/>
            <a:ext cx="627349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0344472" y="5336579"/>
            <a:ext cx="627349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7267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47662" y="1484784"/>
            <a:ext cx="11496675" cy="4477866"/>
            <a:chOff x="347662" y="1619250"/>
            <a:chExt cx="11496675" cy="447786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47662" y="1619250"/>
              <a:ext cx="11496675" cy="36195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71119" y="5373216"/>
              <a:ext cx="3724275" cy="7239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550191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484784"/>
            <a:ext cx="11382375" cy="4438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215680" y="1451182"/>
            <a:ext cx="627349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9132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772816"/>
            <a:ext cx="11296650" cy="3819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639616" y="1863134"/>
            <a:ext cx="627349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14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5135" y="831676"/>
            <a:ext cx="10589497" cy="56936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940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55440" y="556117"/>
            <a:ext cx="10153128" cy="62572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1484784"/>
            <a:ext cx="11068050" cy="483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5219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628800"/>
            <a:ext cx="11410950" cy="435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8843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9100" y="1124744"/>
            <a:ext cx="11353800" cy="5419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6887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71475" y="980728"/>
            <a:ext cx="11449050" cy="5328245"/>
            <a:chOff x="371475" y="1052736"/>
            <a:chExt cx="11449050" cy="532824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76237" y="1052736"/>
              <a:ext cx="11439525" cy="26003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71475" y="3933056"/>
              <a:ext cx="11449050" cy="24479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73727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556792"/>
            <a:ext cx="11372850" cy="470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1666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556792"/>
            <a:ext cx="11430000" cy="451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2832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8150" y="1116285"/>
            <a:ext cx="11315700" cy="55530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87488" y="5955870"/>
            <a:ext cx="986509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41180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556792"/>
            <a:ext cx="11382375" cy="44291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559496" y="5013176"/>
            <a:ext cx="273630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5624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75536" y="917405"/>
            <a:ext cx="10962059" cy="5535931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80176" y="1248664"/>
            <a:ext cx="374441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524147" y="3497550"/>
            <a:ext cx="2332493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721035" y="4452143"/>
            <a:ext cx="2671109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6689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412776"/>
            <a:ext cx="11325225" cy="4972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27448" y="3683430"/>
            <a:ext cx="1063116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27448" y="4668169"/>
            <a:ext cx="1063116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127448" y="5652908"/>
            <a:ext cx="1063116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2211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412776"/>
            <a:ext cx="11220450" cy="4886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484784"/>
            <a:ext cx="11363325" cy="4991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1209291"/>
            <a:ext cx="11245328" cy="5646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9575" y="908720"/>
            <a:ext cx="11372850" cy="5688632"/>
            <a:chOff x="409575" y="836712"/>
            <a:chExt cx="11372850" cy="568863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09575" y="836712"/>
              <a:ext cx="11372850" cy="18192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19100" y="2724869"/>
              <a:ext cx="11353800" cy="3800475"/>
            </a:xfrm>
            <a:prstGeom prst="rect">
              <a:avLst/>
            </a:prstGeom>
          </p:spPr>
        </p:pic>
      </p:grpSp>
      <p:sp useBgFill="1">
        <p:nvSpPr>
          <p:cNvPr id="6" name="矩形 5"/>
          <p:cNvSpPr/>
          <p:nvPr/>
        </p:nvSpPr>
        <p:spPr>
          <a:xfrm>
            <a:off x="1055440" y="4869160"/>
            <a:ext cx="627349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692696"/>
            <a:ext cx="10306050" cy="5924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795616" y="806568"/>
            <a:ext cx="627349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795616" y="2866480"/>
            <a:ext cx="627349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795616" y="4886198"/>
            <a:ext cx="627349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692696"/>
            <a:ext cx="9963150" cy="6029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795616" y="868128"/>
            <a:ext cx="627349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795616" y="2928040"/>
            <a:ext cx="627349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795616" y="4947758"/>
            <a:ext cx="627349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111</TotalTime>
  <Words>0</Words>
  <Application>Microsoft Office PowerPoint</Application>
  <PresentationFormat>宽屏</PresentationFormat>
  <Paragraphs>0</Paragraphs>
  <Slides>39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39</vt:i4>
      </vt:variant>
    </vt:vector>
  </HeadingPairs>
  <TitlesOfParts>
    <vt:vector size="4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80</cp:revision>
  <dcterms:created xsi:type="dcterms:W3CDTF">2015-09-16T06:44:00Z</dcterms:created>
  <dcterms:modified xsi:type="dcterms:W3CDTF">2026-01-26T08:21:13Z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