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2371725"/>
            <a:ext cx="905827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09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9028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52736"/>
            <a:ext cx="88487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1967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79405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507111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852487"/>
            <a:ext cx="96774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98072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7053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38368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862012"/>
            <a:ext cx="88296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98072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64748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3605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738312"/>
            <a:ext cx="91249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76958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5057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709737"/>
            <a:ext cx="89916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70973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4343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996952"/>
            <a:ext cx="29395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4675281"/>
            <a:ext cx="29395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10013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32463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5724" y="3356992"/>
            <a:ext cx="24368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90737"/>
            <a:ext cx="110871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04963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537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3807"/>
            <a:ext cx="10729192" cy="548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90650"/>
            <a:ext cx="110204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061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