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812" y="3048000"/>
            <a:ext cx="52863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548680"/>
            <a:ext cx="78200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484784"/>
            <a:ext cx="11410950" cy="5095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7819205" y="4961264"/>
            <a:ext cx="216024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672064" y="1288856"/>
            <a:ext cx="1584176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9048328" y="2183160"/>
            <a:ext cx="1584176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5189760" y="3951669"/>
            <a:ext cx="2130375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2381449" y="5710130"/>
            <a:ext cx="2130375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408368" y="1318093"/>
            <a:ext cx="1820296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389782" y="4845064"/>
            <a:ext cx="2906017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751522" y="5739365"/>
            <a:ext cx="4056445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927648" y="1326462"/>
            <a:ext cx="216024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4223886" y="3979227"/>
            <a:ext cx="2808218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9750" y="882651"/>
            <a:ext cx="85725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" y="1700808"/>
            <a:ext cx="11249025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063552" y="4136453"/>
            <a:ext cx="216024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619375"/>
            <a:ext cx="11287125" cy="161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207568" y="3454885"/>
            <a:ext cx="316835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75" y="2420888"/>
            <a:ext cx="105346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015880" y="4241184"/>
            <a:ext cx="352839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85937"/>
            <a:ext cx="11372850" cy="3286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120336" y="1688181"/>
            <a:ext cx="216024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3352582" y="3456691"/>
            <a:ext cx="295944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25" y="1009675"/>
            <a:ext cx="72199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916832"/>
            <a:ext cx="11363325" cy="4362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2783632" y="1946069"/>
            <a:ext cx="216024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6240265" y="2840309"/>
            <a:ext cx="216024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417057" y="4608819"/>
            <a:ext cx="216024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8832304" y="4608819"/>
            <a:ext cx="216024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16832"/>
            <a:ext cx="11363325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295800" y="1936928"/>
            <a:ext cx="216024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8636688" y="2801086"/>
            <a:ext cx="216024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8958235" y="3685341"/>
            <a:ext cx="216024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2026-01-26T11:15:33Z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