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2771775"/>
            <a:ext cx="36290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5875"/>
            <a:ext cx="115824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3429000"/>
            <a:ext cx="471108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61003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291379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725161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155537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5589240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7408" y="6019616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7408" y="6451695"/>
            <a:ext cx="111197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0855" y="4087075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0855" y="4921087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0999" y="2184768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0999" y="3018780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0999" y="4385355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0999" y="5219367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81250"/>
            <a:ext cx="11325225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8557" y="2841111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557" y="3675123"/>
            <a:ext cx="31683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49096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333243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217497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2276872"/>
            <a:ext cx="11572875" cy="2593454"/>
            <a:chOff x="309562" y="2590800"/>
            <a:chExt cx="11572875" cy="2593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2590800"/>
              <a:ext cx="115347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365104"/>
              <a:ext cx="11572875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2667056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541155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477259"/>
            <a:ext cx="8352928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1"/>
            <a:ext cx="11235233" cy="554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776537"/>
            <a:ext cx="11401425" cy="130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02928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92958" y="3202928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32879" y="3202928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3624959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92958" y="3635007"/>
            <a:ext cx="1656184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2026-01-25T09:42:20Z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