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999148"/>
            <a:ext cx="11665297" cy="85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4463"/>
          <a:stretch/>
        </p:blipFill>
        <p:spPr>
          <a:xfrm>
            <a:off x="2783632" y="476672"/>
            <a:ext cx="662473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3"/>
            <a:ext cx="11220945" cy="5643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8904312" y="5013176"/>
            <a:ext cx="252028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03512" y="2440984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45624" y="4681766"/>
            <a:ext cx="216024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1596984"/>
            <a:ext cx="252028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72248" y="3727080"/>
            <a:ext cx="252028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4633040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799855" y="4633040"/>
            <a:ext cx="867559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437736" y="4633040"/>
            <a:ext cx="867559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216293" y="4633040"/>
            <a:ext cx="97605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510520" y="2590249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30678" y="3603160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904939" y="3603160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009880" y="3603160"/>
            <a:ext cx="211045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99656" y="3562968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591944" y="3562968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87688" y="4375152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023991" y="4375152"/>
            <a:ext cx="994849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671921" y="4375152"/>
            <a:ext cx="994849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621300" y="4375152"/>
            <a:ext cx="1731283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386224"/>
            <a:ext cx="10539536" cy="547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497160"/>
            <a:ext cx="11296650" cy="617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51584" y="3670369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018854" y="4775688"/>
            <a:ext cx="2397625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928" y="692696"/>
            <a:ext cx="10856143" cy="61032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1710856"/>
            <a:ext cx="28083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962343" y="3780816"/>
            <a:ext cx="142980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159896" y="4812449"/>
            <a:ext cx="282145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77914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265461"/>
            <a:ext cx="112204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552383" y="1246992"/>
            <a:ext cx="210137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975170" y="3427484"/>
            <a:ext cx="127295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331698" y="4514369"/>
            <a:ext cx="265273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2856"/>
            <a:ext cx="1139190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6000" y="1906784"/>
            <a:ext cx="410445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99050" y="2678063"/>
            <a:ext cx="265273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5873" b="2453"/>
          <a:stretch/>
        </p:blipFill>
        <p:spPr>
          <a:xfrm>
            <a:off x="2495600" y="980728"/>
            <a:ext cx="6840760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132856"/>
            <a:ext cx="11410950" cy="344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960096" y="3799103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08367" y="1537476"/>
            <a:ext cx="233595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27448" y="2606768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552384" y="4494273"/>
            <a:ext cx="219194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28448" y="1828305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4012" y="2893430"/>
            <a:ext cx="253769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727848" y="3851000"/>
            <a:ext cx="201622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264352" y="1170185"/>
            <a:ext cx="187220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421424" y="4023917"/>
            <a:ext cx="266646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37481"/>
            <a:ext cx="1142047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4" y="1124744"/>
            <a:ext cx="266429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832304" y="2054377"/>
            <a:ext cx="266429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832304" y="3943467"/>
            <a:ext cx="266429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517104" y="5832557"/>
            <a:ext cx="313873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548680"/>
            <a:ext cx="11382375" cy="621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00056" y="1314201"/>
            <a:ext cx="223224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992320" y="2248698"/>
            <a:ext cx="110368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696082" y="4128984"/>
            <a:ext cx="1823853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122947" y="5073529"/>
            <a:ext cx="270124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2026-01-26T14:29:15Z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