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2443162"/>
            <a:ext cx="894397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6026"/>
            <a:ext cx="110299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5566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413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5344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127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99850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60738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601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1967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84035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1868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4583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4847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1862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77199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857375"/>
            <a:ext cx="96583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85737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5357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84784"/>
            <a:ext cx="87153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9914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74005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80526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1277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3444" y="3148979"/>
            <a:ext cx="2213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6609" y="5024077"/>
            <a:ext cx="2213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09850"/>
            <a:ext cx="110299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62053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6837"/>
            <a:ext cx="110204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554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21235"/>
            <a:ext cx="10972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