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69182"/>
            <a:ext cx="114681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3165326"/>
            <a:ext cx="1003935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07926"/>
            <a:ext cx="113252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1777" y="1413463"/>
            <a:ext cx="766983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10429428" cy="56259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01873" y="1859224"/>
            <a:ext cx="766983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796" y="692696"/>
            <a:ext cx="10598153" cy="57687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01873" y="1834776"/>
            <a:ext cx="766983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649" y="836712"/>
            <a:ext cx="10503676" cy="57123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01873" y="1931232"/>
            <a:ext cx="766983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1556792"/>
            <a:ext cx="766983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28800"/>
            <a:ext cx="108489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102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484784"/>
            <a:ext cx="11496675" cy="440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991544" y="3449096"/>
            <a:ext cx="208823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5375920" y="4672475"/>
            <a:ext cx="158392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5185001" y="5295473"/>
            <a:ext cx="158392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863752" y="1824728"/>
            <a:ext cx="158392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879976" y="3131013"/>
            <a:ext cx="245315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50587" y="4447346"/>
            <a:ext cx="245315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582398" cy="549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320136" y="1442920"/>
            <a:ext cx="158392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151784" y="2584243"/>
            <a:ext cx="158392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711623" y="3709659"/>
            <a:ext cx="244827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701575" y="4855171"/>
            <a:ext cx="109016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2701575" y="5427927"/>
            <a:ext cx="109016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95195"/>
            <a:ext cx="11534775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176120" y="2482091"/>
            <a:ext cx="144016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065210" y="2482091"/>
            <a:ext cx="228737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361447" y="3878812"/>
            <a:ext cx="144016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11424" y="4491761"/>
            <a:ext cx="136524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0547792" y="5723208"/>
            <a:ext cx="109282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1142535" y="6336158"/>
            <a:ext cx="109282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04864"/>
            <a:ext cx="11372850" cy="277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9048327" y="3243119"/>
            <a:ext cx="2304256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532160" y="4237906"/>
            <a:ext cx="139548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8840"/>
            <a:ext cx="114585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871864" y="4231136"/>
            <a:ext cx="766983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690614" y="4231136"/>
            <a:ext cx="1421609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735960" y="3562667"/>
            <a:ext cx="1271039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408820" y="3562667"/>
            <a:ext cx="2727739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395072" y="4547406"/>
            <a:ext cx="1271039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41" y="1484784"/>
            <a:ext cx="77438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2924944"/>
            <a:ext cx="112490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2026-01-26T13:03:31Z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