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8"/>
  </p:notesMasterIdLst>
  <p:handoutMasterIdLst>
    <p:handoutMasterId r:id="rId5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55" r:id="rId17"/>
    <p:sldId id="356" r:id="rId18"/>
    <p:sldId id="357" r:id="rId19"/>
    <p:sldId id="358" r:id="rId20"/>
    <p:sldId id="359" r:id="rId21"/>
    <p:sldId id="360" r:id="rId22"/>
    <p:sldId id="361" r:id="rId23"/>
    <p:sldId id="362" r:id="rId24"/>
    <p:sldId id="363" r:id="rId25"/>
    <p:sldId id="364" r:id="rId26"/>
    <p:sldId id="365" r:id="rId27"/>
    <p:sldId id="366" r:id="rId28"/>
    <p:sldId id="367" r:id="rId29"/>
    <p:sldId id="368" r:id="rId30"/>
    <p:sldId id="369" r:id="rId31"/>
    <p:sldId id="370" r:id="rId32"/>
    <p:sldId id="371" r:id="rId33"/>
    <p:sldId id="372" r:id="rId34"/>
    <p:sldId id="373" r:id="rId35"/>
    <p:sldId id="374" r:id="rId36"/>
    <p:sldId id="375" r:id="rId37"/>
    <p:sldId id="376" r:id="rId38"/>
    <p:sldId id="377" r:id="rId39"/>
    <p:sldId id="378" r:id="rId40"/>
    <p:sldId id="379" r:id="rId41"/>
    <p:sldId id="380" r:id="rId42"/>
    <p:sldId id="381" r:id="rId43"/>
    <p:sldId id="382" r:id="rId44"/>
    <p:sldId id="383" r:id="rId45"/>
    <p:sldId id="384" r:id="rId46"/>
    <p:sldId id="385" r:id="rId47"/>
    <p:sldId id="386" r:id="rId48"/>
    <p:sldId id="338" r:id="rId49"/>
    <p:sldId id="339" r:id="rId50"/>
    <p:sldId id="340" r:id="rId51"/>
    <p:sldId id="341" r:id="rId52"/>
    <p:sldId id="342" r:id="rId53"/>
    <p:sldId id="353" r:id="rId54"/>
    <p:sldId id="354" r:id="rId55"/>
    <p:sldId id="343" r:id="rId56"/>
    <p:sldId id="350" r:id="rId57"/>
  </p:sldIdLst>
  <p:sldSz cx="12192000" cy="6858000"/>
  <p:notesSz cx="6858000" cy="9144000"/>
  <p:custDataLst>
    <p:tags r:id="rId6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12" y="2547937"/>
            <a:ext cx="6048375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132856"/>
            <a:ext cx="1164907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50" y="620688"/>
            <a:ext cx="11620500" cy="616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340768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88840"/>
            <a:ext cx="11515725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9272" y="1998888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96449"/>
            <a:ext cx="10654406" cy="5728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559496" y="796449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77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60848"/>
            <a:ext cx="11430000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101853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60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44824"/>
            <a:ext cx="11553825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7360" y="1916832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728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57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800"/>
            <a:ext cx="11534775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00808"/>
            <a:ext cx="116490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62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72816"/>
            <a:ext cx="116014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03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72816"/>
            <a:ext cx="116395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2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72816"/>
            <a:ext cx="11439525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9032" y="1814680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343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988840"/>
            <a:ext cx="11268075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5211" y="2039893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09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060848"/>
            <a:ext cx="10991850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7459" y="2091805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750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988840"/>
            <a:ext cx="11191875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7171" y="2009749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474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060848"/>
            <a:ext cx="11344275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5163" y="2051613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330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" y="908720"/>
            <a:ext cx="115062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30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908720"/>
            <a:ext cx="11601450" cy="5403710"/>
            <a:chOff x="295275" y="1484784"/>
            <a:chExt cx="11601450" cy="54037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8612" y="1484784"/>
              <a:ext cx="11534775" cy="1238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5275" y="2735594"/>
              <a:ext cx="11601450" cy="4152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09020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72816"/>
            <a:ext cx="114966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83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137" y="1196241"/>
            <a:ext cx="11515725" cy="5667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247418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221088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485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4152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9032" y="1814680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51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9080" y="1875781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436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204864"/>
            <a:ext cx="11620500" cy="2933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059" y="2317877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9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412776"/>
            <a:ext cx="11591925" cy="5229597"/>
            <a:chOff x="300037" y="1412776"/>
            <a:chExt cx="11591925" cy="52295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412776"/>
              <a:ext cx="9563100" cy="581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0037" y="2060848"/>
              <a:ext cx="11591925" cy="4581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279576" y="5187336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34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28800"/>
            <a:ext cx="11649075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5275" y="3120013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88224" y="4687555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108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95275" y="1052736"/>
            <a:ext cx="11601450" cy="5567139"/>
            <a:chOff x="295275" y="764704"/>
            <a:chExt cx="11601450" cy="55671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5275" y="764704"/>
              <a:ext cx="11601450" cy="21526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4812" y="3140968"/>
              <a:ext cx="11382375" cy="319087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782267" y="981541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56914" y="2559131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22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72816"/>
            <a:ext cx="1144905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30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65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238969"/>
            <a:ext cx="11630025" cy="5286375"/>
            <a:chOff x="280987" y="1340768"/>
            <a:chExt cx="11630025" cy="5286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0987" y="1340768"/>
              <a:ext cx="11630025" cy="1504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0987" y="2845718"/>
              <a:ext cx="11630025" cy="37814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791744" y="2708920"/>
            <a:ext cx="273630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877344" y="5060233"/>
            <a:ext cx="127444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19428" y="5864100"/>
            <a:ext cx="170822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353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27540" y="1287997"/>
            <a:ext cx="170822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47420" y="2855539"/>
            <a:ext cx="108012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07568" y="4416157"/>
            <a:ext cx="2568883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6000333"/>
            <a:ext cx="136815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09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96400" y="2245056"/>
            <a:ext cx="136815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56752" y="4606418"/>
            <a:ext cx="219097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848527" y="4606418"/>
            <a:ext cx="767543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774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72816"/>
            <a:ext cx="116681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144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80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23850" y="641945"/>
            <a:ext cx="11751643" cy="5811391"/>
            <a:chOff x="323850" y="1285875"/>
            <a:chExt cx="11751643" cy="58113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850" y="1285875"/>
              <a:ext cx="11544300" cy="2143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368" y="3573016"/>
              <a:ext cx="11668125" cy="3524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00567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58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4784"/>
            <a:ext cx="11687175" cy="4953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821120"/>
            <a:ext cx="1029714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95892" y="4992221"/>
            <a:ext cx="170822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27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53379" y="4128125"/>
            <a:ext cx="207466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94434" y="4841558"/>
            <a:ext cx="263747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64384" y="1957837"/>
            <a:ext cx="381642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49017" y="2681318"/>
            <a:ext cx="1867263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420888"/>
            <a:ext cx="11553825" cy="2238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4016784"/>
            <a:ext cx="914501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60848"/>
            <a:ext cx="1161097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487" y="1484784"/>
            <a:ext cx="97250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16832"/>
            <a:ext cx="115728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791789"/>
            <a:ext cx="648072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726175"/>
            <a:ext cx="1123324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6902" y="5379318"/>
            <a:ext cx="1155124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16902" y="6022413"/>
            <a:ext cx="1155124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7320" y="1566840"/>
            <a:ext cx="1159328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7320" y="2219983"/>
            <a:ext cx="1159328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7320" y="2863076"/>
            <a:ext cx="1159328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97320" y="3516220"/>
            <a:ext cx="1159328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97320" y="4159313"/>
            <a:ext cx="1159328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97320" y="4812457"/>
            <a:ext cx="1159328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97320" y="5455550"/>
            <a:ext cx="1159328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844824"/>
            <a:ext cx="1168717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2413" y="1783677"/>
            <a:ext cx="1168717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2413" y="2436820"/>
            <a:ext cx="1168717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412776"/>
            <a:ext cx="11630025" cy="5073005"/>
            <a:chOff x="280987" y="1412776"/>
            <a:chExt cx="11630025" cy="50730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412776"/>
              <a:ext cx="11630025" cy="552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275" y="2132856"/>
              <a:ext cx="11601450" cy="43529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7408" y="5096045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5899913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9512" y="1628800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59512" y="2432668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59512" y="3136053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59512" y="3939921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59512" y="4672313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59512" y="5476181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44824"/>
            <a:ext cx="11506200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844824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3352077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4155945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16832"/>
            <a:ext cx="11677650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7264" y="1988840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7264" y="3496093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37264" y="4299961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37264" y="5032353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0</Words>
  <Application>Microsoft Office PowerPoint</Application>
  <PresentationFormat>宽屏</PresentationFormat>
  <Paragraphs>0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2026-01-25T07:36:57Z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