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7112" y="3052762"/>
            <a:ext cx="50577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00808"/>
            <a:ext cx="11458575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143672" y="1668992"/>
            <a:ext cx="252028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495742" y="3658565"/>
            <a:ext cx="1719938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6359144" y="4663399"/>
            <a:ext cx="268918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536160" y="1607032"/>
            <a:ext cx="252028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255940" y="3717185"/>
            <a:ext cx="109564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343472" y="2420888"/>
            <a:ext cx="268918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347929" y="3475915"/>
            <a:ext cx="1460039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7040887" y="4530991"/>
            <a:ext cx="229547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680914"/>
            <a:ext cx="746760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550" y="1844824"/>
            <a:ext cx="11010900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804987"/>
            <a:ext cx="11391900" cy="3248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559495" y="3901240"/>
            <a:ext cx="2088232" cy="9361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38325"/>
            <a:ext cx="11353800" cy="3181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688288" y="1628800"/>
            <a:ext cx="2088232" cy="9361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361528" y="2801024"/>
            <a:ext cx="2088232" cy="9361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2228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1662" y="3429000"/>
            <a:ext cx="6608675" cy="3241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06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559496" y="3881144"/>
            <a:ext cx="3240360" cy="851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215680" y="1298904"/>
            <a:ext cx="2880320" cy="8510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386880" y="2990535"/>
            <a:ext cx="276490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5315786" y="4537981"/>
            <a:ext cx="3156478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0" y="344376"/>
            <a:ext cx="7124700" cy="7429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37270" y="1208472"/>
            <a:ext cx="10717460" cy="5590243"/>
            <a:chOff x="419100" y="1268760"/>
            <a:chExt cx="11353800" cy="592215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1487" y="1268760"/>
              <a:ext cx="11249025" cy="2876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9100" y="4257219"/>
              <a:ext cx="11353800" cy="29337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 flipH="1">
            <a:off x="4019642" y="1163588"/>
            <a:ext cx="2076358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4220608" y="2168422"/>
            <a:ext cx="2595471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1658278" y="3163210"/>
            <a:ext cx="1773426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 flipH="1">
            <a:off x="3969398" y="4037416"/>
            <a:ext cx="241463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 flipH="1">
            <a:off x="6652307" y="5032202"/>
            <a:ext cx="241463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 flipH="1">
            <a:off x="5265634" y="6037035"/>
            <a:ext cx="2486550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260648"/>
            <a:ext cx="699135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662" y="980728"/>
            <a:ext cx="11496675" cy="57245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 flipH="1">
            <a:off x="1559496" y="4859112"/>
            <a:ext cx="201622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4543856" y="5863947"/>
            <a:ext cx="201622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2026-01-26T13:12:28Z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