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098006"/>
            <a:ext cx="11665296" cy="661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536" y="548680"/>
            <a:ext cx="80962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772816"/>
            <a:ext cx="113347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295800" y="1524976"/>
            <a:ext cx="1548173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462164" y="5825672"/>
            <a:ext cx="2401587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6412"/>
            <a:ext cx="11410950" cy="3305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384032" y="3172453"/>
            <a:ext cx="936104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99456" y="3063266"/>
            <a:ext cx="2736304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808"/>
            <a:ext cx="11468100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351584" y="1767122"/>
            <a:ext cx="1872208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722238" y="3987806"/>
            <a:ext cx="2486329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672064" y="3933056"/>
            <a:ext cx="2808312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95229" y="5028325"/>
            <a:ext cx="1328363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158652"/>
            <a:ext cx="11344275" cy="5589240"/>
            <a:chOff x="423862" y="1268760"/>
            <a:chExt cx="11344275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1268760"/>
              <a:ext cx="11296650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4095750"/>
              <a:ext cx="11344275" cy="2762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2783632" y="2164223"/>
            <a:ext cx="2304256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5447928" y="2164223"/>
            <a:ext cx="2041516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3699515" y="5983778"/>
            <a:ext cx="1604397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6101071" y="5983778"/>
            <a:ext cx="1604397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271464" y="4871842"/>
            <a:ext cx="2376264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655839" y="4871842"/>
            <a:ext cx="1292961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936814" y="4871842"/>
            <a:ext cx="2327537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72816"/>
            <a:ext cx="1135380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456040" y="3933056"/>
            <a:ext cx="2808312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210800" y="4877602"/>
            <a:ext cx="2220904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476672"/>
            <a:ext cx="712470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605" y="1361883"/>
            <a:ext cx="9824789" cy="52354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4784"/>
            <a:ext cx="11249025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394080" y="2502944"/>
            <a:ext cx="2376264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390000" y="4392034"/>
            <a:ext cx="2833792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15480" y="1536696"/>
            <a:ext cx="3528392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168351" y="3415737"/>
            <a:ext cx="3023993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15480" y="2564904"/>
            <a:ext cx="2376264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012034" y="3509449"/>
            <a:ext cx="2376264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741107" y="4464041"/>
            <a:ext cx="1371117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56792"/>
            <a:ext cx="1122045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842352" y="1586936"/>
            <a:ext cx="2376264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7234616" y="2531479"/>
            <a:ext cx="3109856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641763" y="4420568"/>
            <a:ext cx="2200589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2" y="620688"/>
            <a:ext cx="73056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643062"/>
            <a:ext cx="11382375" cy="3571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3071664" y="3564309"/>
            <a:ext cx="3960440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559496" y="2585000"/>
            <a:ext cx="4896544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559496" y="5348297"/>
            <a:ext cx="3528392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567608" y="1634496"/>
            <a:ext cx="3528392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266158" y="3473344"/>
            <a:ext cx="3528392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558192" y="4397793"/>
            <a:ext cx="1889122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9575" y="1514475"/>
            <a:ext cx="11372850" cy="4673699"/>
            <a:chOff x="409575" y="1514475"/>
            <a:chExt cx="11372850" cy="46736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514475"/>
              <a:ext cx="11372850" cy="3829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5445224"/>
              <a:ext cx="11334750" cy="7429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 flipH="1">
            <a:off x="1559496" y="5449578"/>
            <a:ext cx="3528392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087888" y="2512992"/>
            <a:ext cx="3528392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960096" y="3558020"/>
            <a:ext cx="2448272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0128448" y="4615626"/>
            <a:ext cx="1611138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371498" y="5680751"/>
            <a:ext cx="2196110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83432" y="2564904"/>
            <a:ext cx="3096344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336359" y="2564904"/>
            <a:ext cx="2028471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523576" y="5730134"/>
            <a:ext cx="1124151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080408" y="2495578"/>
            <a:ext cx="3528392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2026-01-26T12:32:21Z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