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995612"/>
            <a:ext cx="80772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778192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996952"/>
            <a:ext cx="113347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8454" y="4385200"/>
            <a:ext cx="7150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6446" y="1392680"/>
            <a:ext cx="7150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16446" y="3291819"/>
            <a:ext cx="7150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16446" y="5108225"/>
            <a:ext cx="7150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56701"/>
            <a:ext cx="11372850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6446" y="1392680"/>
            <a:ext cx="7150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16446" y="3291819"/>
            <a:ext cx="7150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16446" y="5108225"/>
            <a:ext cx="7150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29866"/>
            <a:ext cx="542925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509986"/>
            <a:ext cx="11449050" cy="3943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4871795" y="4524272"/>
            <a:ext cx="1666301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706375" y="5197384"/>
            <a:ext cx="1514819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6344256" y="5870623"/>
            <a:ext cx="975880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6446" y="1392680"/>
            <a:ext cx="7150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16446" y="3291819"/>
            <a:ext cx="7150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16446" y="5108225"/>
            <a:ext cx="7150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38275"/>
            <a:ext cx="11258550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6446" y="1392680"/>
            <a:ext cx="7150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16446" y="3291819"/>
            <a:ext cx="7150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16446" y="5108225"/>
            <a:ext cx="7150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16832"/>
            <a:ext cx="1128712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8454" y="1988840"/>
            <a:ext cx="7150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88454" y="3887979"/>
            <a:ext cx="7150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171423" y="1762768"/>
            <a:ext cx="183293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844662" y="3109248"/>
            <a:ext cx="197141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754604" y="4465774"/>
            <a:ext cx="132517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200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6023992" y="2358171"/>
            <a:ext cx="132517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761978" y="3795085"/>
            <a:ext cx="166261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345916" y="5231998"/>
            <a:ext cx="254217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32856"/>
            <a:ext cx="11544300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879976" y="2133605"/>
            <a:ext cx="187220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638060" y="2887231"/>
            <a:ext cx="187220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121893" y="3640858"/>
            <a:ext cx="174185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7919792" y="4324146"/>
            <a:ext cx="174185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051779" y="3140968"/>
            <a:ext cx="120470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863751" y="3140968"/>
            <a:ext cx="53824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049455" y="3140968"/>
            <a:ext cx="90252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947744" y="4488267"/>
            <a:ext cx="120470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871864" y="4498315"/>
            <a:ext cx="89828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6538132" y="4498315"/>
            <a:ext cx="258220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492896"/>
            <a:ext cx="11534775" cy="1990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384032" y="3367040"/>
            <a:ext cx="132517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947292" y="3367040"/>
            <a:ext cx="132517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249347"/>
            <a:ext cx="11477625" cy="5420013"/>
            <a:chOff x="357187" y="1412776"/>
            <a:chExt cx="11477625" cy="54200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1412776"/>
              <a:ext cx="11372850" cy="2752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4156264"/>
              <a:ext cx="11477625" cy="2676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6888088" y="2214912"/>
            <a:ext cx="13251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651385" y="2214912"/>
            <a:ext cx="13251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1552414" y="3135272"/>
            <a:ext cx="180728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9782015" y="4964072"/>
            <a:ext cx="1714585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1127448" y="5887320"/>
            <a:ext cx="1714585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 flipH="1">
            <a:off x="3503712" y="5887320"/>
            <a:ext cx="1058539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16832"/>
            <a:ext cx="1144905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631504" y="4614217"/>
            <a:ext cx="21602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744072" y="4614217"/>
            <a:ext cx="104691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2026-01-26T14:05:40Z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