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038475"/>
            <a:ext cx="4962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620688"/>
            <a:ext cx="78962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335289"/>
            <a:ext cx="11268075" cy="543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15480" y="5065088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980728"/>
            <a:ext cx="11439525" cy="5492427"/>
            <a:chOff x="376237" y="692696"/>
            <a:chExt cx="11439525" cy="5492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692696"/>
              <a:ext cx="11439525" cy="482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661248"/>
              <a:ext cx="11134725" cy="523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927648" y="1011560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38980" y="2960941"/>
            <a:ext cx="212962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438980" y="3915535"/>
            <a:ext cx="212962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8976756" y="4900272"/>
            <a:ext cx="244783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552384" y="1402728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256902" y="3522931"/>
            <a:ext cx="183909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19020" y="5633084"/>
            <a:ext cx="261288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1762768"/>
            <a:ext cx="223224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55431" y="3874041"/>
            <a:ext cx="223224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476672"/>
            <a:ext cx="78009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12776"/>
            <a:ext cx="113157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744072" y="3387136"/>
            <a:ext cx="9361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864274" y="4341730"/>
            <a:ext cx="155220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52700"/>
            <a:ext cx="1136332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472264" y="2485793"/>
            <a:ext cx="18722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49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79976" y="4415344"/>
            <a:ext cx="155220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23554" y="5390033"/>
            <a:ext cx="184871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38412"/>
            <a:ext cx="11382375" cy="178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3459144"/>
            <a:ext cx="184871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620688"/>
            <a:ext cx="77914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556792"/>
            <a:ext cx="11401425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879976" y="2536033"/>
            <a:ext cx="25202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654076" y="3510724"/>
            <a:ext cx="317011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378313" y="4485414"/>
            <a:ext cx="327576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046340" y="5470154"/>
            <a:ext cx="327576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2554856"/>
            <a:ext cx="184871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3509449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716175" y="3509449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2026-01-26T12:43:57Z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