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957512"/>
            <a:ext cx="112585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900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47812"/>
            <a:ext cx="110871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50912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57325"/>
            <a:ext cx="110013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23987"/>
            <a:ext cx="107727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33500"/>
            <a:ext cx="107442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58525" cy="4638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0394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12474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704" y="3104015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036987"/>
            <a:ext cx="26018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44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520173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8862" y="349944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33650"/>
            <a:ext cx="110013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4" y="2531755"/>
            <a:ext cx="43924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728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1297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4824"/>
            <a:ext cx="100012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52936"/>
            <a:ext cx="111252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83524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2026-02-03T09:07:28Z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