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3038475"/>
            <a:ext cx="79629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587" y="116632"/>
            <a:ext cx="77057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92510"/>
            <a:ext cx="112395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692696"/>
            <a:ext cx="113538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79" y="3717032"/>
            <a:ext cx="27363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6095999" y="4641480"/>
            <a:ext cx="170333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059682" y="1494832"/>
            <a:ext cx="129290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08050" y="5222771"/>
            <a:ext cx="231168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622126"/>
            <a:ext cx="11401425" cy="619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449549" y="607818"/>
            <a:ext cx="1292901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20642" y="2466763"/>
            <a:ext cx="2199093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616987" y="3391213"/>
            <a:ext cx="2199093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8976320" y="5260205"/>
            <a:ext cx="2199093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2710153"/>
            <a:ext cx="1292901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99688" y="3654632"/>
            <a:ext cx="2573829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38316"/>
            <a:ext cx="10515723" cy="630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682327"/>
            <a:ext cx="11410950" cy="5915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531290" y="2348880"/>
            <a:ext cx="716838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791744" y="5855755"/>
            <a:ext cx="716838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08720"/>
            <a:ext cx="113347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412240" y="2595048"/>
            <a:ext cx="860854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658235" y="5237764"/>
            <a:ext cx="860854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971450" y="5649528"/>
            <a:ext cx="788846" cy="7023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4483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484784"/>
            <a:ext cx="11544300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904575" y="3618677"/>
            <a:ext cx="2016224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182228" y="5779073"/>
            <a:ext cx="1241364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27235" y="1874968"/>
            <a:ext cx="129290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222988" y="3372172"/>
            <a:ext cx="1537307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799856" y="4788990"/>
            <a:ext cx="1185706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3" y="2224960"/>
            <a:ext cx="172819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942246" y="3551341"/>
            <a:ext cx="166592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711890" y="4887772"/>
            <a:ext cx="164780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47925"/>
            <a:ext cx="11391900" cy="196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7" y="2554856"/>
            <a:ext cx="1944216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703511" y="3230782"/>
            <a:ext cx="1512168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824192" y="3893973"/>
            <a:ext cx="1512168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399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991544" y="3058912"/>
            <a:ext cx="129290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3935759" y="3058912"/>
            <a:ext cx="76550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7422537" y="4395342"/>
            <a:ext cx="76550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000128" y="4395342"/>
            <a:ext cx="76550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0587082" y="4395342"/>
            <a:ext cx="765502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1071292" y="5058533"/>
            <a:ext cx="920251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33637"/>
            <a:ext cx="1159192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70192" y="3839280"/>
            <a:ext cx="117536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2639615" y="3839280"/>
            <a:ext cx="701695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036335" y="3839280"/>
            <a:ext cx="979544" cy="396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5" y="3778992"/>
            <a:ext cx="15121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500527" y="3778992"/>
            <a:ext cx="151216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871938" y="3778992"/>
            <a:ext cx="252831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76872"/>
            <a:ext cx="1137285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59282" y="3223024"/>
            <a:ext cx="20849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408368" y="3223024"/>
            <a:ext cx="20849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2026-01-26T10:53:52Z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