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3090862"/>
            <a:ext cx="99155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2856"/>
            <a:ext cx="113633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4087120"/>
            <a:ext cx="72008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386626" y="4087120"/>
            <a:ext cx="1053189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506827" y="4087120"/>
            <a:ext cx="188531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78009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628800"/>
            <a:ext cx="113061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68760"/>
            <a:ext cx="11420475" cy="5484837"/>
            <a:chOff x="385762" y="1268760"/>
            <a:chExt cx="11420475" cy="5484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268760"/>
              <a:ext cx="1142047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4077072"/>
              <a:ext cx="11372850" cy="2676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3" y="3851000"/>
            <a:ext cx="1085195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11423" y="4836437"/>
            <a:ext cx="1085195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847759" cy="683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582" y="1199698"/>
            <a:ext cx="5100836" cy="552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295800" y="2698872"/>
            <a:ext cx="1944216" cy="344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367808" y="4477430"/>
            <a:ext cx="1679620" cy="344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968208" y="2919935"/>
            <a:ext cx="541066" cy="344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440858" y="3372111"/>
            <a:ext cx="1887389" cy="344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4486445"/>
            <a:ext cx="1087320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11424" y="5471183"/>
            <a:ext cx="1087320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54387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94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215679" y="3545357"/>
            <a:ext cx="136815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612400" y="4248742"/>
            <a:ext cx="136815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190369" y="5665559"/>
            <a:ext cx="136815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38362"/>
            <a:ext cx="1145857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51584" y="2050800"/>
            <a:ext cx="252028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341157" y="2764233"/>
            <a:ext cx="211488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2711624" y="4181049"/>
            <a:ext cx="191404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8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159896" y="2280935"/>
            <a:ext cx="136815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733408" y="3778140"/>
            <a:ext cx="198632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855640" y="4491573"/>
            <a:ext cx="129614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678470" y="5194956"/>
            <a:ext cx="181813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207031" y="1411793"/>
            <a:ext cx="181813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915628" y="2826855"/>
            <a:ext cx="181813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89838" y="4243672"/>
            <a:ext cx="1818130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403868" y="4957105"/>
            <a:ext cx="138787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340768"/>
            <a:ext cx="11468100" cy="5409243"/>
            <a:chOff x="361950" y="1412776"/>
            <a:chExt cx="11468100" cy="5409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12776"/>
              <a:ext cx="1146810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237" y="4259794"/>
              <a:ext cx="7905750" cy="2562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703512" y="2719664"/>
            <a:ext cx="122413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532312" y="2719664"/>
            <a:ext cx="122413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486527" y="4870010"/>
            <a:ext cx="122413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080512" y="5573395"/>
            <a:ext cx="2451799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07968" y="3518525"/>
            <a:ext cx="145809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968205" y="3518525"/>
            <a:ext cx="108012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495554" y="3518525"/>
            <a:ext cx="200104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828821" y="4513312"/>
            <a:ext cx="145809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04864"/>
            <a:ext cx="113442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408368" y="3151016"/>
            <a:ext cx="172819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20412" y="4155851"/>
            <a:ext cx="172819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35760" y="3508477"/>
            <a:ext cx="18002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950265" y="3508477"/>
            <a:ext cx="18002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753755" y="3508477"/>
            <a:ext cx="18002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03574" y="4503265"/>
            <a:ext cx="368431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2026-01-26T11:25:25Z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