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2981325"/>
            <a:ext cx="89820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8610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38262"/>
            <a:ext cx="110109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876425"/>
            <a:ext cx="104298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2025"/>
            <a:ext cx="10369152" cy="54693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1409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2593"/>
            <a:ext cx="109728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249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347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4096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8182" y="4865596"/>
            <a:ext cx="26818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234259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8762" y="2935737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3567" y="5736811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204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33500"/>
            <a:ext cx="110775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19212"/>
            <a:ext cx="109537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490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