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93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81977"/>
            <a:ext cx="11737304" cy="69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418952"/>
            <a:ext cx="12241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3128" y="4373545"/>
            <a:ext cx="402082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196752"/>
            <a:ext cx="11363325" cy="5298554"/>
            <a:chOff x="414337" y="908720"/>
            <a:chExt cx="11363325" cy="5298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908720"/>
              <a:ext cx="113633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" y="1844824"/>
              <a:ext cx="11334750" cy="436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548144" y="2090992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20336" y="3025487"/>
            <a:ext cx="12677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28240" y="3959983"/>
            <a:ext cx="36559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81828" y="4894480"/>
            <a:ext cx="19427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440984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03484" y="3377088"/>
            <a:ext cx="122110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476672"/>
            <a:ext cx="7229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96752"/>
            <a:ext cx="11353800" cy="561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6051432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67391"/>
            <a:ext cx="113823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147950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24818" y="3067185"/>
            <a:ext cx="252028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8128" y="5961111"/>
            <a:ext cx="198156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874968"/>
            <a:ext cx="33843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675168"/>
            <a:ext cx="19442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1" y="3675168"/>
            <a:ext cx="159104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38350"/>
            <a:ext cx="1138237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07000"/>
            <a:ext cx="165618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72520" y="3007000"/>
            <a:ext cx="25435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8" y="3007000"/>
            <a:ext cx="135513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71687"/>
            <a:ext cx="112680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01704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53294" y="3017048"/>
            <a:ext cx="269097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1958" y="301704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24075"/>
            <a:ext cx="113252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038816"/>
            <a:ext cx="21602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69300" y="3038816"/>
            <a:ext cx="363521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476672"/>
            <a:ext cx="73247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484784"/>
            <a:ext cx="114966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6925"/>
            <a:ext cx="113919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068960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35208"/>
            <a:ext cx="28803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7" y="4035208"/>
            <a:ext cx="228604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268685"/>
            <a:ext cx="11420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2420888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5314814"/>
            <a:ext cx="223224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524712"/>
            <a:ext cx="29523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5" y="4433898"/>
            <a:ext cx="259102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86605" y="5398541"/>
            <a:ext cx="188565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37285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123730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2798" y="3053012"/>
            <a:ext cx="23762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4007604"/>
            <a:ext cx="307164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936887"/>
            <a:ext cx="282844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4948" y="2841216"/>
            <a:ext cx="22489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368152"/>
            <a:ext cx="11353800" cy="5301208"/>
            <a:chOff x="419100" y="1556792"/>
            <a:chExt cx="11353800" cy="53012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556792"/>
              <a:ext cx="11353800" cy="451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6257925"/>
              <a:ext cx="7743825" cy="6000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4612" y="548680"/>
            <a:ext cx="6962775" cy="6381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2614612" y="3172784"/>
            <a:ext cx="26172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12424" y="3172784"/>
            <a:ext cx="1619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757996" y="5001583"/>
            <a:ext cx="362603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649072" cy="604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1308952"/>
            <a:ext cx="100811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24746" y="2082674"/>
            <a:ext cx="3267197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1774" y="2866447"/>
            <a:ext cx="139458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09672" y="5209104"/>
            <a:ext cx="73671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4293096"/>
            <a:ext cx="12241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4293096"/>
            <a:ext cx="152073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7272" y="4293096"/>
            <a:ext cx="1721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892424"/>
            <a:ext cx="11401425" cy="3552800"/>
            <a:chOff x="395287" y="2524125"/>
            <a:chExt cx="11401425" cy="3552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2524125"/>
              <a:ext cx="11401425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324325"/>
              <a:ext cx="10839450" cy="1752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67608" y="3731337"/>
            <a:ext cx="1080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29454" y="3731337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93129" y="4685929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62162"/>
            <a:ext cx="112871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0471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27282" y="30471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69998" y="30471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64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37789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7322" y="37789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2424" y="3778992"/>
            <a:ext cx="171461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5557424"/>
            <a:ext cx="33843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2026-01-26T09:22:24Z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