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6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443162"/>
            <a:ext cx="62484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378027"/>
            <a:ext cx="1162050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7338"/>
            <a:ext cx="10649073" cy="605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3716" y="182234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90283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39100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8" y="218309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69076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72816"/>
            <a:ext cx="116871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692696"/>
            <a:ext cx="116014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484784"/>
            <a:ext cx="11668125" cy="5184576"/>
            <a:chOff x="261937" y="1340768"/>
            <a:chExt cx="1166812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2848694"/>
              <a:ext cx="11668125" cy="3676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7504" y="455546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678331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840" y="704800"/>
            <a:ext cx="10746808" cy="58925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83671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606323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42282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03709"/>
            <a:ext cx="115824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95616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700808"/>
            <a:ext cx="11553825" cy="4435468"/>
            <a:chOff x="319087" y="1268760"/>
            <a:chExt cx="11553825" cy="44354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8760"/>
              <a:ext cx="11553825" cy="2247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3532528"/>
              <a:ext cx="7219950" cy="21717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67408" y="177281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047875"/>
            <a:ext cx="81724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9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2154" y="191683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0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71725"/>
            <a:ext cx="11553825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246108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2234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5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93680" y="437515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01608" y="584545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93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980728"/>
            <a:ext cx="11610975" cy="5663728"/>
            <a:chOff x="290512" y="1484784"/>
            <a:chExt cx="11610975" cy="5663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484784"/>
              <a:ext cx="11610975" cy="496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534" y="6567487"/>
              <a:ext cx="11010900" cy="581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10304" y="161875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170277" y="454541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8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76764" y="3832026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6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7650" y="1340768"/>
            <a:ext cx="11696700" cy="5256584"/>
            <a:chOff x="247650" y="1628800"/>
            <a:chExt cx="1169670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628800"/>
              <a:ext cx="11610975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650" y="6294834"/>
              <a:ext cx="1169670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5809746"/>
            <a:ext cx="8640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1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808"/>
            <a:ext cx="116967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690760"/>
            <a:ext cx="122413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3117625"/>
            <a:ext cx="187220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44472" y="4534442"/>
            <a:ext cx="918268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5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908720"/>
            <a:ext cx="1164907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276872"/>
            <a:ext cx="172819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24391" y="2276872"/>
            <a:ext cx="140389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84470" y="4407122"/>
            <a:ext cx="154763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66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57400"/>
            <a:ext cx="116395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037304"/>
            <a:ext cx="172819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48893" y="2750737"/>
            <a:ext cx="144325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69373" y="3454121"/>
            <a:ext cx="1443251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14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1185032"/>
            <a:ext cx="116871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4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5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71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5661248"/>
            <a:ext cx="1044116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62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26544" y="4245623"/>
            <a:ext cx="1728192" cy="490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2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5800" y="692696"/>
            <a:ext cx="10210800" cy="5898095"/>
            <a:chOff x="1415480" y="764704"/>
            <a:chExt cx="10210800" cy="58980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764704"/>
              <a:ext cx="10210800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2334" y="3262374"/>
              <a:ext cx="10191750" cy="3400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704512" y="98688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971738" y="1720412"/>
            <a:ext cx="394068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203972" y="4143514"/>
            <a:ext cx="31920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7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26848"/>
            <a:ext cx="1108923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60379"/>
            <a:ext cx="1108923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793908"/>
            <a:ext cx="1108923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89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114696"/>
            <a:ext cx="1167765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674" y="5095232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674" y="5828763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87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352" y="1412776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352" y="2146307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352" y="2879186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352" y="3603318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352" y="4336197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352" y="5070377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3352" y="5803256"/>
            <a:ext cx="117869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16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509886"/>
            <a:ext cx="11249025" cy="4655418"/>
            <a:chOff x="471487" y="1700808"/>
            <a:chExt cx="11249025" cy="4655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700808"/>
              <a:ext cx="11249025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3212976"/>
              <a:ext cx="11125200" cy="3143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1576179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236999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3073383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6" y="475528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9416" y="555353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2234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626214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39329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74349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72816"/>
            <a:ext cx="111252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3528" y="1813008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3528" y="3310212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3528" y="4237290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56581"/>
            <a:ext cx="112585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3528" y="1966363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3528" y="3463567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3480" y="5201931"/>
            <a:ext cx="59975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2026-01-25T08:46:54Z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