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981325"/>
            <a:ext cx="111442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7251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68760"/>
            <a:ext cx="10513168" cy="547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9249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1093" y="55408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775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918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24062"/>
            <a:ext cx="107823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86916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00200"/>
            <a:ext cx="110775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20888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7859" y="4365435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33500"/>
            <a:ext cx="11163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1079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5242" y="3949823"/>
            <a:ext cx="29869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9695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2518" y="4791028"/>
            <a:ext cx="49940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01645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5802" y="3114699"/>
            <a:ext cx="29601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4667" y="4793029"/>
            <a:ext cx="19694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85875"/>
            <a:ext cx="10972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6531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98583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04" y="2204864"/>
            <a:ext cx="1095375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2026-02-03T09:02:37Z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