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957512"/>
            <a:ext cx="1115377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585176" cy="52381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093296"/>
            <a:ext cx="9858920" cy="59008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422108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061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537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06579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3068"/>
            <a:ext cx="107061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632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490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5013176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43050"/>
            <a:ext cx="110204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612500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8329" y="3591771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719262"/>
            <a:ext cx="110680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696112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18893" y="3467039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1061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4021485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4002" y="5005333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871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280228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8751" y="3062729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38902" y="4868380"/>
            <a:ext cx="18275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394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513168" cy="49115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662" y="6093296"/>
            <a:ext cx="10331593" cy="6627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43652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109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36754" y="501317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2026-02-03T08:57:38Z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