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6387" y="2390775"/>
            <a:ext cx="9039225" cy="20764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268760"/>
            <a:ext cx="10513168" cy="55226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101756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1020425" cy="4962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3497994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43472" y="4886956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94463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268760"/>
            <a:ext cx="10369152" cy="550803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1268760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9456" y="2576699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99456" y="3294329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99456" y="4752739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99456" y="5528243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1546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488" y="836712"/>
            <a:ext cx="9067800" cy="5667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35560" y="840500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135560" y="2171589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135560" y="3687872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135560" y="5111558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01502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5387" y="1976437"/>
            <a:ext cx="9801225" cy="2905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47528" y="1916832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47528" y="3386817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73873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556792"/>
            <a:ext cx="8610600" cy="4286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6" y="1556792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59496" y="4437112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72728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1049000" cy="4943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79576" y="4711011"/>
            <a:ext cx="352839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837" y="1905000"/>
            <a:ext cx="10982325" cy="304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032104" y="1887304"/>
            <a:ext cx="19442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39506" y="3438312"/>
            <a:ext cx="304492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29235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2925" y="1890712"/>
            <a:ext cx="11106150" cy="3076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176120" y="1894830"/>
            <a:ext cx="208823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430763" y="3422688"/>
            <a:ext cx="208823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29517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1077575" cy="4600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472264" y="2924944"/>
            <a:ext cx="244827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6252" y="4510675"/>
            <a:ext cx="2739747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4082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1010900" cy="4629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696794" y="1340768"/>
            <a:ext cx="198338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094910" y="2868626"/>
            <a:ext cx="258526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14161" y="4442783"/>
            <a:ext cx="165750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50646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1010900" cy="4514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60816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4885"/>
            <a:ext cx="11029950" cy="5324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42818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0991850" cy="2295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6" y="3636293"/>
            <a:ext cx="10953750" cy="3019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3256947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2026-02-03T08:47:58Z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