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6925" y="3024187"/>
            <a:ext cx="805815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7667625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4867" y="1412776"/>
            <a:ext cx="9402266" cy="5342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762" y="1772816"/>
            <a:ext cx="11420475" cy="3536231"/>
            <a:chOff x="385762" y="2052637"/>
            <a:chExt cx="11420475" cy="35362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2052637"/>
              <a:ext cx="11420475" cy="2752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0010" y="4941168"/>
              <a:ext cx="8896350" cy="647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10296525" cy="5591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928816"/>
            <a:ext cx="648072" cy="6384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47528" y="2858099"/>
            <a:ext cx="648072" cy="6384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47528" y="4757237"/>
            <a:ext cx="648072" cy="6384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591800" cy="5572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928816"/>
            <a:ext cx="648072" cy="6384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5520" y="2858099"/>
            <a:ext cx="648072" cy="6384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75520" y="4757237"/>
            <a:ext cx="648072" cy="6384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9439275" cy="5657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928816"/>
            <a:ext cx="648072" cy="6384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5520" y="2858099"/>
            <a:ext cx="648072" cy="6384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75520" y="4757237"/>
            <a:ext cx="648072" cy="6384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687" y="764704"/>
            <a:ext cx="9572625" cy="5553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764704"/>
            <a:ext cx="648072" cy="6384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47528" y="2693987"/>
            <a:ext cx="648072" cy="6384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47528" y="4593125"/>
            <a:ext cx="648072" cy="6384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7187" y="1556792"/>
            <a:ext cx="11477625" cy="4484737"/>
            <a:chOff x="357187" y="1556792"/>
            <a:chExt cx="11477625" cy="44847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187" y="1556792"/>
              <a:ext cx="5457825" cy="876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7187" y="2564904"/>
              <a:ext cx="11477625" cy="34766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927648" y="4705048"/>
            <a:ext cx="1656184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735960" y="5418482"/>
            <a:ext cx="1656184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9163050" cy="5486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928816"/>
            <a:ext cx="648072" cy="6384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5520" y="2858099"/>
            <a:ext cx="648072" cy="6384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75520" y="4757237"/>
            <a:ext cx="648072" cy="6384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15880" y="1634494"/>
            <a:ext cx="2016224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86974" y="3131697"/>
            <a:ext cx="1840674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151344" y="4628902"/>
            <a:ext cx="1096784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4914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2080944"/>
            <a:ext cx="1296144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83374" y="3578148"/>
            <a:ext cx="1608970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93800" y="5075351"/>
            <a:ext cx="1608970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204864"/>
            <a:ext cx="11487150" cy="2743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48328" y="2214912"/>
            <a:ext cx="1296144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54297" y="3631730"/>
            <a:ext cx="1296144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4752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22952" y="2903176"/>
            <a:ext cx="1096784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41704" y="2913224"/>
            <a:ext cx="1366264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23058" y="5023378"/>
            <a:ext cx="580854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969054" y="5023378"/>
            <a:ext cx="1351082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824192" y="5023378"/>
            <a:ext cx="1944216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488487" y="5023378"/>
            <a:ext cx="1078575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105025"/>
            <a:ext cx="11306175" cy="2647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62248" y="3046752"/>
            <a:ext cx="1152128" cy="6384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242740" y="3046752"/>
            <a:ext cx="2037836" cy="6384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70150" y="4001345"/>
            <a:ext cx="3481833" cy="6384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062162"/>
            <a:ext cx="11334750" cy="2733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55840" y="3089672"/>
            <a:ext cx="1944216" cy="6384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80176" y="3089672"/>
            <a:ext cx="1542500" cy="6384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109787"/>
            <a:ext cx="11344275" cy="2638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96000" y="3078568"/>
            <a:ext cx="1584176" cy="6384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44272" y="3078568"/>
            <a:ext cx="844124" cy="6384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172104" y="3078568"/>
            <a:ext cx="1396503" cy="6384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2026-01-26T09:30:20Z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