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776537"/>
            <a:ext cx="365760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37880" y="3747041"/>
            <a:ext cx="65527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7456" y="4179224"/>
            <a:ext cx="11233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601255"/>
            <a:ext cx="11233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023286"/>
            <a:ext cx="11233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455365"/>
            <a:ext cx="11233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877394"/>
            <a:ext cx="112332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209" y="3820856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6209" y="5026658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545" y="1895064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6545" y="3131010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545" y="4445353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545" y="5681299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48880"/>
            <a:ext cx="114681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209" y="2811072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209" y="3655027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209" y="3212976"/>
            <a:ext cx="863814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209" y="4055304"/>
            <a:ext cx="863814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6209" y="4889316"/>
            <a:ext cx="863814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6209" y="5723330"/>
            <a:ext cx="863814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57462"/>
            <a:ext cx="11630025" cy="174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1271" y="3037144"/>
            <a:ext cx="62808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1271" y="3881099"/>
            <a:ext cx="62808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844824"/>
            <a:ext cx="11506200" cy="3667100"/>
            <a:chOff x="342900" y="1340768"/>
            <a:chExt cx="11506200" cy="36671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1685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7400" y="3140968"/>
              <a:ext cx="8077200" cy="186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412776"/>
            <a:ext cx="11401425" cy="4416127"/>
            <a:chOff x="395287" y="1412776"/>
            <a:chExt cx="11401425" cy="4416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450" y="1412776"/>
              <a:ext cx="8039100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4581128"/>
              <a:ext cx="11401425" cy="1247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4999649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62048" y="499964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80376" y="499964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421680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62048" y="5421679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2026-01-25T10:15:29Z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