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0587" y="1695450"/>
            <a:ext cx="10410825" cy="3101702"/>
            <a:chOff x="890587" y="1844824"/>
            <a:chExt cx="10410825" cy="31017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0587" y="1844824"/>
              <a:ext cx="10410825" cy="885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7737" y="3212976"/>
              <a:ext cx="10296525" cy="17335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624"/>
            <a:ext cx="77533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587" y="1326171"/>
            <a:ext cx="9286825" cy="5428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997421"/>
            <a:ext cx="113823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124744"/>
            <a:ext cx="11391900" cy="4951636"/>
            <a:chOff x="400050" y="1462087"/>
            <a:chExt cx="11391900" cy="49516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1462087"/>
              <a:ext cx="11391900" cy="3933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5661248"/>
              <a:ext cx="3190875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428625"/>
            <a:ext cx="11306175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99406"/>
            <a:ext cx="113728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43100"/>
            <a:ext cx="1126807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20303" y="3054554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713" y="764704"/>
            <a:ext cx="10563919" cy="57169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704512" y="1840466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9554" y="705098"/>
            <a:ext cx="10533070" cy="591765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60496" y="2060848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139" y="684461"/>
            <a:ext cx="10549236" cy="591289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632504" y="1988840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2900" y="1628800"/>
            <a:ext cx="11506200" cy="4287391"/>
            <a:chOff x="342900" y="1385714"/>
            <a:chExt cx="11506200" cy="4287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385714"/>
              <a:ext cx="5438775" cy="819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2348880"/>
              <a:ext cx="11506200" cy="332422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6240016" y="4703376"/>
            <a:ext cx="1944216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5" y="1072832"/>
            <a:ext cx="11038259" cy="5698002"/>
            <a:chOff x="314325" y="1484784"/>
            <a:chExt cx="11563350" cy="59690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1484784"/>
              <a:ext cx="11563350" cy="443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5939365"/>
              <a:ext cx="11563350" cy="1514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704144" y="1926880"/>
            <a:ext cx="1944216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60096" y="3303503"/>
            <a:ext cx="1944216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01256" y="3986791"/>
            <a:ext cx="2423136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74179" y="6137139"/>
            <a:ext cx="1353469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214912"/>
            <a:ext cx="1656184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1664" y="2938393"/>
            <a:ext cx="1656184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3480" y="5249515"/>
            <a:ext cx="1656184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24100"/>
            <a:ext cx="11506200" cy="2209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67908" y="2393345"/>
            <a:ext cx="2484276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0" y="3920693"/>
            <a:ext cx="1328840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3209252"/>
            <a:ext cx="1440160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00055" y="3209252"/>
            <a:ext cx="840753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15906" y="3209252"/>
            <a:ext cx="2024510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24131" y="4647361"/>
            <a:ext cx="1440160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30306" y="4647361"/>
            <a:ext cx="840753" cy="479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88840"/>
            <a:ext cx="11344275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198570"/>
            <a:ext cx="165618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66570" y="3198570"/>
            <a:ext cx="3045853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9" y="4159128"/>
            <a:ext cx="2304256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8" y="4159128"/>
            <a:ext cx="3727471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234300"/>
            <a:ext cx="207172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60848"/>
            <a:ext cx="11344275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3228714"/>
            <a:ext cx="1944216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47146" y="3228714"/>
            <a:ext cx="1944216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30539" y="3228714"/>
            <a:ext cx="1090105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2026-01-26T09:40:46Z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