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700808"/>
            <a:ext cx="11553825" cy="3120752"/>
            <a:chOff x="319087" y="1268760"/>
            <a:chExt cx="11553825" cy="3120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3100" y="1268760"/>
              <a:ext cx="8305800" cy="97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636912"/>
              <a:ext cx="11553825" cy="1752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912" y="764704"/>
            <a:ext cx="10505988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47887"/>
            <a:ext cx="11363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692696"/>
            <a:ext cx="10297144" cy="606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3" y="179684"/>
            <a:ext cx="8424937" cy="649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36576" y="1606125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475" y="1196752"/>
            <a:ext cx="11139949" cy="56166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204864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16832"/>
            <a:ext cx="112299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924944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48159"/>
            <a:ext cx="11372850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93654" y="2182189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758253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006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484784"/>
            <a:ext cx="1148715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281086" y="3439048"/>
            <a:ext cx="1341797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151784" y="4725236"/>
            <a:ext cx="1704208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7" y="1452968"/>
            <a:ext cx="1800200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575842" y="2096063"/>
            <a:ext cx="2016101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873286" y="3392300"/>
            <a:ext cx="1832819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5159895" y="4688537"/>
            <a:ext cx="2160239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8009916" y="5341681"/>
            <a:ext cx="1532420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671" y="1197489"/>
            <a:ext cx="11292953" cy="56605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359695" y="1824728"/>
            <a:ext cx="1872208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818648" y="3110917"/>
            <a:ext cx="1552796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287220" y="4385200"/>
            <a:ext cx="1552796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764704" y="5651292"/>
            <a:ext cx="1315071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442528" y="6294385"/>
            <a:ext cx="1446578" cy="469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4" y="2708920"/>
            <a:ext cx="648072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667384" y="2708920"/>
            <a:ext cx="1292711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608167" y="2708920"/>
            <a:ext cx="1080243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924878" y="4638203"/>
            <a:ext cx="1547385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085274" y="4638203"/>
            <a:ext cx="1547385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6672064" y="5946701"/>
            <a:ext cx="1547385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8760296" y="5946701"/>
            <a:ext cx="792088" cy="5166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23791" y="3749301"/>
            <a:ext cx="2592288" cy="821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896200" y="3749301"/>
            <a:ext cx="2044916" cy="8217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64151" y="3816844"/>
            <a:ext cx="2088232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272463" y="3816844"/>
            <a:ext cx="1289589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25092" y="4791533"/>
            <a:ext cx="2294644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32856"/>
            <a:ext cx="113061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3186289"/>
            <a:ext cx="1341797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178982" y="3186289"/>
            <a:ext cx="1341797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519935" y="3186289"/>
            <a:ext cx="1563173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751736" y="4150752"/>
            <a:ext cx="1989575" cy="625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0988"/>
            <a:ext cx="77533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340768"/>
            <a:ext cx="113633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