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995612"/>
            <a:ext cx="88868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96202" cy="55466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48478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0780" y="4795144"/>
            <a:ext cx="21856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680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6876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4783" y="4235553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3998" y="3284984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85912"/>
            <a:ext cx="110204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565767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661248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24037"/>
            <a:ext cx="110299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0338" y="3433005"/>
            <a:ext cx="24061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38275"/>
            <a:ext cx="110871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438275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3072" y="3845809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6584"/>
            <a:ext cx="10801200" cy="55506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852936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8213" y="5272044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4654" y="6035973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24037"/>
            <a:ext cx="111347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78963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3383"/>
            <a:ext cx="10801200" cy="55599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809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2988" y="3625880"/>
            <a:ext cx="50870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6740" y="5269485"/>
            <a:ext cx="69498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241373"/>
            <a:ext cx="10729192" cy="549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800" y="1268760"/>
            <a:ext cx="97821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04864"/>
            <a:ext cx="1107757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038240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2026-02-03T09:01:26Z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