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976562"/>
            <a:ext cx="89820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66925"/>
            <a:ext cx="109632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92494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630" y="3885643"/>
            <a:ext cx="14410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0200"/>
            <a:ext cx="11039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2599"/>
            <a:ext cx="111156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602128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3285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9179" y="417000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1422" y="511912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2201"/>
            <a:ext cx="110109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22201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3379" y="3155173"/>
            <a:ext cx="25765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3379" y="5088145"/>
            <a:ext cx="37287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99829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29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55679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2642" y="3466615"/>
            <a:ext cx="27176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23987"/>
            <a:ext cx="11029950" cy="4010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85293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99695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5923" y="4119696"/>
            <a:ext cx="19724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71600"/>
            <a:ext cx="111537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7160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8611" y="3640238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14450"/>
            <a:ext cx="109347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28737"/>
            <a:ext cx="110585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55613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9109" y="357835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81187"/>
            <a:ext cx="110490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73802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28812"/>
            <a:ext cx="109823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20102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8982" y="4165996"/>
            <a:ext cx="40849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