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967037"/>
            <a:ext cx="98393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47875"/>
            <a:ext cx="113442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696399" y="2132856"/>
            <a:ext cx="1584177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863519" y="4122429"/>
            <a:ext cx="22243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307926"/>
            <a:ext cx="113633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0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343471" y="5426468"/>
            <a:ext cx="10225136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927" y="2045618"/>
            <a:ext cx="8322146" cy="4686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951983" y="2400792"/>
            <a:ext cx="194421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192343" y="5304766"/>
            <a:ext cx="86425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776281" y="6038295"/>
            <a:ext cx="195967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88840"/>
            <a:ext cx="1134427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336359" y="2482847"/>
            <a:ext cx="223224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372850" y="3467585"/>
            <a:ext cx="6387445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55245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700808"/>
            <a:ext cx="11372850" cy="471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075903" y="3605344"/>
            <a:ext cx="1224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6075903" y="4188148"/>
            <a:ext cx="12241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2599173" y="4766251"/>
            <a:ext cx="760523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7201317" y="5359103"/>
            <a:ext cx="177500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2217335" y="5921810"/>
            <a:ext cx="128637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83431" y="3519053"/>
            <a:ext cx="1087320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1" y="4503791"/>
            <a:ext cx="1087320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1" y="5488530"/>
            <a:ext cx="10873208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503712" y="1906784"/>
            <a:ext cx="144016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137136" y="3062345"/>
            <a:ext cx="15826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6246912" y="3705440"/>
            <a:ext cx="158260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895596" y="4951435"/>
            <a:ext cx="198437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1534232" y="6117043"/>
            <a:ext cx="168144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2901" y="1952625"/>
            <a:ext cx="11452861" cy="3555851"/>
            <a:chOff x="362901" y="1952625"/>
            <a:chExt cx="11452861" cy="35558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952625"/>
              <a:ext cx="11439525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901" y="5013176"/>
              <a:ext cx="7486650" cy="495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5231904" y="3809136"/>
            <a:ext cx="223224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1041740" y="5014938"/>
            <a:ext cx="282201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7662" y="1365895"/>
            <a:ext cx="11497975" cy="3647281"/>
            <a:chOff x="347662" y="980728"/>
            <a:chExt cx="11497975" cy="36472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891540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9612" y="980728"/>
              <a:ext cx="2486025" cy="2085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3284984"/>
              <a:ext cx="11496675" cy="1343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 flipH="1">
            <a:off x="5879976" y="1926123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 flipH="1">
            <a:off x="6945102" y="2508927"/>
            <a:ext cx="237766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 flipH="1">
            <a:off x="875898" y="3081684"/>
            <a:ext cx="1259662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 flipH="1">
            <a:off x="1091691" y="4458307"/>
            <a:ext cx="1663385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654149" y="5609336"/>
            <a:ext cx="152390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65854" y="3581765"/>
            <a:ext cx="1584177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87487" y="1581240"/>
            <a:ext cx="244827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4200542" y="3550717"/>
            <a:ext cx="1391402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8430898" y="4553664"/>
            <a:ext cx="2057590" cy="633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51334"/>
            <a:ext cx="11344275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392143" y="1246992"/>
            <a:ext cx="1800200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352328" y="3226518"/>
            <a:ext cx="2615880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150983" y="4211255"/>
            <a:ext cx="1681321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2026-01-26T13:53:15Z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