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800350"/>
            <a:ext cx="348615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3664953"/>
            <a:ext cx="64807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3753" y="4097123"/>
            <a:ext cx="113969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3753" y="4539251"/>
            <a:ext cx="113969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3753" y="4961280"/>
            <a:ext cx="113969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3753" y="5393360"/>
            <a:ext cx="113969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3753" y="5825439"/>
            <a:ext cx="1139690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7473" y="4077027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7473" y="4939451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724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03753" y="2092619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3753" y="3377043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3753" y="4633087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3753" y="5457052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20888"/>
            <a:ext cx="11458575" cy="2143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3753" y="2923166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3753" y="3747131"/>
            <a:ext cx="52369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8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3753" y="3489182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3753" y="4343291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3753" y="5207448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2115319"/>
            <a:ext cx="11601450" cy="2627362"/>
            <a:chOff x="295275" y="2590800"/>
            <a:chExt cx="11601450" cy="26273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2590800"/>
              <a:ext cx="116014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4437112"/>
              <a:ext cx="11553825" cy="7810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03753" y="2512992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3753" y="3367101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3753" y="4375107"/>
            <a:ext cx="6860399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242856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57070" y="4242856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75443" y="4242856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4674935"/>
            <a:ext cx="151216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59896" y="4674935"/>
            <a:ext cx="190934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2026-01-25T09:49:19Z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