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933700"/>
            <a:ext cx="89630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43125"/>
            <a:ext cx="109728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28787"/>
            <a:ext cx="10963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680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3652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759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77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614612"/>
            <a:ext cx="102012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5835"/>
            <a:ext cx="110775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80526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66887"/>
            <a:ext cx="109918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766887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572" y="3479941"/>
            <a:ext cx="27532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4925"/>
            <a:ext cx="11068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34975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6314" y="3939279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48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7010" cy="4109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50" y="5301208"/>
            <a:ext cx="10733834" cy="150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85875"/>
            <a:ext cx="109537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