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3112" y="3076575"/>
            <a:ext cx="8105775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556792"/>
            <a:ext cx="11363325" cy="4619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3215680" y="2574952"/>
            <a:ext cx="2088232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1296444" y="5388490"/>
            <a:ext cx="3935459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700808"/>
            <a:ext cx="11525250" cy="4514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271464" y="1730952"/>
            <a:ext cx="1651424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4929064" y="2665449"/>
            <a:ext cx="3255168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8760296" y="3579849"/>
            <a:ext cx="2116894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2520270" y="4504297"/>
            <a:ext cx="2783642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700808"/>
            <a:ext cx="11382375" cy="4419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559496" y="2564904"/>
            <a:ext cx="2520280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1800656" y="5328199"/>
            <a:ext cx="3359239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772816"/>
            <a:ext cx="11420475" cy="3543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2860400" y="1787216"/>
            <a:ext cx="1651424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6690492" y="4540464"/>
            <a:ext cx="2285828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556792"/>
            <a:ext cx="11344275" cy="4362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4444576" y="5181640"/>
            <a:ext cx="1435400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628800"/>
            <a:ext cx="11344275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9100" y="1052736"/>
            <a:ext cx="11353800" cy="5172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2783632" y="1082085"/>
            <a:ext cx="792088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628800"/>
            <a:ext cx="11249025" cy="4391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2783632" y="1725256"/>
            <a:ext cx="792088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628800"/>
            <a:ext cx="11258550" cy="4457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6168008" y="3453448"/>
            <a:ext cx="792088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700808"/>
            <a:ext cx="11315700" cy="4305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373616" y="3443385"/>
            <a:ext cx="792088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476672"/>
            <a:ext cx="5381625" cy="876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375" y="1556792"/>
            <a:ext cx="11525250" cy="43243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 flipH="1">
            <a:off x="5037097" y="3429000"/>
            <a:ext cx="1171103" cy="4760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8071698" y="4051998"/>
            <a:ext cx="1768717" cy="4760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 flipH="1">
            <a:off x="3329219" y="5287945"/>
            <a:ext cx="1768717" cy="4760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412776"/>
            <a:ext cx="11106150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329048"/>
            <a:ext cx="11049000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2228850"/>
            <a:ext cx="11487150" cy="2400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4943872" y="2238898"/>
            <a:ext cx="2520280" cy="4760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3145217" y="3474845"/>
            <a:ext cx="1582631" cy="4760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628800"/>
            <a:ext cx="11515725" cy="4276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4367808" y="2266824"/>
            <a:ext cx="2232248" cy="4760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8616280" y="2889822"/>
            <a:ext cx="1651424" cy="4760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1994416" y="4125769"/>
            <a:ext cx="1651424" cy="4760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2711624" y="4748767"/>
            <a:ext cx="1818471" cy="4760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700808"/>
            <a:ext cx="11496675" cy="4438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775520" y="1696642"/>
            <a:ext cx="2304256" cy="4760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4352361" y="2400027"/>
            <a:ext cx="1797767" cy="4760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1820175" y="3716360"/>
            <a:ext cx="1899560" cy="4760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10488487" y="4952306"/>
            <a:ext cx="1269929" cy="4760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2425" y="1258209"/>
            <a:ext cx="11487150" cy="5514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4054392" y="2605096"/>
            <a:ext cx="1651424" cy="4760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6888088" y="2605096"/>
            <a:ext cx="1872427" cy="4760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9058531" y="2605096"/>
            <a:ext cx="2222044" cy="4760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9989192" y="3847154"/>
            <a:ext cx="1651424" cy="4760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 flipH="1">
            <a:off x="911424" y="4470151"/>
            <a:ext cx="769555" cy="4760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 flipH="1">
            <a:off x="1624856" y="5706098"/>
            <a:ext cx="1662831" cy="4760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 flipH="1">
            <a:off x="4054391" y="5706098"/>
            <a:ext cx="760645" cy="4760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>
          <a:xfrm flipH="1">
            <a:off x="7641651" y="5706098"/>
            <a:ext cx="1910732" cy="4760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2133600"/>
            <a:ext cx="11296650" cy="2590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127448" y="3037144"/>
            <a:ext cx="1651424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3458645" y="3037144"/>
            <a:ext cx="1018398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5458267" y="3037144"/>
            <a:ext cx="1018398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2147887"/>
            <a:ext cx="11334750" cy="2562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6600056" y="3073312"/>
            <a:ext cx="1440160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8479096" y="3073312"/>
            <a:ext cx="2945495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1314623" y="3967616"/>
            <a:ext cx="1440160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6632"/>
            <a:ext cx="7658100" cy="1209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487" y="1484784"/>
            <a:ext cx="11249025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2026-01-26T12:54:01Z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