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3048000"/>
            <a:ext cx="80772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811485"/>
            <a:ext cx="11325225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247353"/>
            <a:ext cx="113347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692696"/>
            <a:ext cx="1133475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692696"/>
            <a:ext cx="11315700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4784"/>
            <a:ext cx="1120140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5440" y="1507825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5440" y="3266287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55440" y="4029962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55440" y="4904169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12776"/>
            <a:ext cx="1117282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5440" y="1507825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5440" y="3266287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55440" y="4904169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95632" y="1547769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95632" y="3306231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95632" y="4944113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28800"/>
            <a:ext cx="1102042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15728" y="1649921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15728" y="3408383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115728" y="5046265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4830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484784"/>
            <a:ext cx="11506200" cy="447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6000911" y="3506756"/>
            <a:ext cx="196729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943872" y="4796395"/>
            <a:ext cx="165168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4864"/>
            <a:ext cx="1054417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79360" y="2224960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79360" y="3983422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62175"/>
            <a:ext cx="11534775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99456" y="2182271"/>
            <a:ext cx="180020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761408" y="3448363"/>
            <a:ext cx="105467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625944" y="4101504"/>
            <a:ext cx="197411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527" y="1261472"/>
            <a:ext cx="11220945" cy="559652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108943" y="1906784"/>
            <a:ext cx="163512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09217" y="2539830"/>
            <a:ext cx="163512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325173" y="3172875"/>
            <a:ext cx="163512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203365" y="3785824"/>
            <a:ext cx="148648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9996429" y="5041867"/>
            <a:ext cx="148648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2912341" y="6307959"/>
            <a:ext cx="141283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104112" y="2924944"/>
            <a:ext cx="93610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148762" y="2924944"/>
            <a:ext cx="149185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471821" y="4844179"/>
            <a:ext cx="149185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532138" y="4844179"/>
            <a:ext cx="149185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791744" y="2328027"/>
            <a:ext cx="72008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231904" y="2328027"/>
            <a:ext cx="83741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362910" y="4428133"/>
            <a:ext cx="83741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950549" y="4418085"/>
            <a:ext cx="150549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6799445" y="4428133"/>
            <a:ext cx="150549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87888" y="3544808"/>
            <a:ext cx="141283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097558" y="3544808"/>
            <a:ext cx="267085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416480" y="3544808"/>
            <a:ext cx="108012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76872"/>
            <a:ext cx="11468100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67808" y="3132193"/>
            <a:ext cx="244827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912424" y="3132193"/>
            <a:ext cx="141536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962" y="73943"/>
            <a:ext cx="77533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556792"/>
            <a:ext cx="112871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2026-01-26T13:33:12Z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