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014662"/>
            <a:ext cx="57150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09024" y="1343713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09024" y="324285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09024" y="5212327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21643"/>
            <a:ext cx="11201400" cy="541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77208" y="1343713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77208" y="324285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77208" y="5212327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77575" cy="5524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 flipH="1">
            <a:off x="1088928" y="1343713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088928" y="324285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088928" y="5212327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321"/>
            <a:ext cx="1097280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8448" y="1343713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8448" y="324285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8448" y="5212327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0481"/>
            <a:ext cx="10616306" cy="573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20006"/>
            <a:ext cx="113538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56672" y="2410840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160"/>
          <a:stretch/>
        </p:blipFill>
        <p:spPr>
          <a:xfrm>
            <a:off x="428625" y="1268760"/>
            <a:ext cx="11334750" cy="55189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53802"/>
            <a:ext cx="37338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3319" y="548680"/>
            <a:ext cx="10416718" cy="60932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28680" y="1661889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37192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48239"/>
            <a:ext cx="8693993" cy="3177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488488" y="3573016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802704"/>
            <a:ext cx="11325225" cy="5434608"/>
            <a:chOff x="433387" y="650354"/>
            <a:chExt cx="11325225" cy="54346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650354"/>
              <a:ext cx="11325225" cy="3714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4360937"/>
              <a:ext cx="1129665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3626201"/>
            <a:ext cx="107989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4540601"/>
            <a:ext cx="107989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692696"/>
            <a:ext cx="10657184" cy="672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101" y="1365015"/>
            <a:ext cx="5453797" cy="5256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791744" y="2708920"/>
            <a:ext cx="1944216" cy="357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431704" y="3151047"/>
            <a:ext cx="1656184" cy="357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6600056" y="2940031"/>
            <a:ext cx="1944216" cy="357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6600056" y="5150669"/>
            <a:ext cx="1800200" cy="357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57672"/>
            <a:ext cx="11305256" cy="4707632"/>
            <a:chOff x="457200" y="1514475"/>
            <a:chExt cx="11305256" cy="4707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514475"/>
              <a:ext cx="11277600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5881" y="3717032"/>
              <a:ext cx="10696575" cy="2505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85640" y="4481857"/>
            <a:ext cx="107989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85640" y="5396257"/>
            <a:ext cx="107989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908720"/>
            <a:ext cx="1120140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33624" y="3881144"/>
            <a:ext cx="129614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922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23992" y="1577668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22330" y="5396042"/>
            <a:ext cx="248543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0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53520" y="2574952"/>
            <a:ext cx="248543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53520" y="5446497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66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040216" y="3502281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655840" y="5426401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72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25835"/>
            <a:ext cx="114109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79776" y="3100576"/>
            <a:ext cx="129614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77252" y="4055170"/>
            <a:ext cx="188244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456776" y="5009763"/>
            <a:ext cx="587958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59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764704"/>
            <a:ext cx="1133475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49216" y="1343713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49216" y="3242851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49216" y="5212327"/>
            <a:ext cx="7200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