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405062"/>
            <a:ext cx="8896350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7600"/>
            <a:ext cx="10225136" cy="5423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3744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356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298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76013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17225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5380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505434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8202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70226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0102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5380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04277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6792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4399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2519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75664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2382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65313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23939"/>
            <a:ext cx="11210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0714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6218" y="3843351"/>
            <a:ext cx="19279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264" y="454940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9935" y="6019391"/>
            <a:ext cx="12840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24944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3384" y="4475952"/>
            <a:ext cx="37828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19675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6125" y="2840357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0424" y="5965521"/>
            <a:ext cx="1393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7919"/>
            <a:ext cx="10513168" cy="549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42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48" y="2829256"/>
            <a:ext cx="10944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4036"/>
            <a:ext cx="10513168" cy="550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