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2967037"/>
            <a:ext cx="50863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1534117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176120" y="3483497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693421" y="4468235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533143"/>
            <a:ext cx="11391900" cy="4402470"/>
            <a:chOff x="400050" y="1533143"/>
            <a:chExt cx="11391900" cy="44024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533143"/>
              <a:ext cx="11296650" cy="86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2420888"/>
              <a:ext cx="11391900" cy="3514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4655840" y="2409966"/>
            <a:ext cx="115212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658037"/>
            <a:ext cx="201622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408368" y="1658037"/>
            <a:ext cx="201622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273282" y="4511769"/>
            <a:ext cx="201622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4864"/>
            <a:ext cx="1154430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2143624"/>
            <a:ext cx="122413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959760" y="4062860"/>
            <a:ext cx="219202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404664"/>
            <a:ext cx="76390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268761"/>
            <a:ext cx="10657184" cy="5513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3867127"/>
            <a:ext cx="187220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59496" y="4660946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2308606"/>
            <a:ext cx="11430000" cy="2240788"/>
            <a:chOff x="381000" y="2686050"/>
            <a:chExt cx="11430000" cy="22407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2686050"/>
              <a:ext cx="1143000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202938"/>
              <a:ext cx="2257425" cy="723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2495600" y="3030508"/>
            <a:ext cx="288032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109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56537"/>
            <a:ext cx="11353800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4044168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15480" y="4978665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15480" y="5943306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692696"/>
            <a:ext cx="76009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1556792"/>
            <a:ext cx="11239500" cy="44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281512" y="1586029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370435" y="2530573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732930" y="3475116"/>
            <a:ext cx="3027365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2379024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164634" y="2379024"/>
            <a:ext cx="347598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084514" y="4268113"/>
            <a:ext cx="347598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620688"/>
            <a:ext cx="80962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484784"/>
            <a:ext cx="11449050" cy="4657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320136" y="4343336"/>
            <a:ext cx="230425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2026-01-26T11:57:47Z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