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2962275"/>
            <a:ext cx="80867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687660"/>
            <a:ext cx="113538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620688"/>
            <a:ext cx="11363325" cy="6202736"/>
            <a:chOff x="414337" y="620688"/>
            <a:chExt cx="11363325" cy="6202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620688"/>
              <a:ext cx="1132522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4289774"/>
              <a:ext cx="11363325" cy="2533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716235"/>
            <a:ext cx="11468100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87256" y="1700808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87256" y="2564904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87256" y="4283173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1509107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99456" y="3299259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99456" y="5017528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36320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1509107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99456" y="3299259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99456" y="5017528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84784"/>
            <a:ext cx="1042035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1556792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8" y="3346944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87488" y="5065213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84784"/>
            <a:ext cx="104965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1509107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15480" y="3299259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15480" y="5017528"/>
            <a:ext cx="6480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5467350" cy="95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700808"/>
            <a:ext cx="11610975" cy="4162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536160" y="3860291"/>
            <a:ext cx="164713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206800"/>
            <a:ext cx="11468100" cy="5648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015879" y="1298147"/>
            <a:ext cx="216024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227273" y="2739979"/>
            <a:ext cx="106852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920609" y="4096505"/>
            <a:ext cx="72351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7769126" y="4809937"/>
            <a:ext cx="120719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8150962" y="5543465"/>
            <a:ext cx="135955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935759" y="2389072"/>
            <a:ext cx="230425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134474" y="3735551"/>
            <a:ext cx="170787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104707" y="5112176"/>
            <a:ext cx="135133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64904"/>
            <a:ext cx="11563350" cy="206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863751" y="2610823"/>
            <a:ext cx="194421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179707" y="3364449"/>
            <a:ext cx="79854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879976" y="3017963"/>
            <a:ext cx="79854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548003" y="3017963"/>
            <a:ext cx="79854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884433" y="3017963"/>
            <a:ext cx="102799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704512" y="3017963"/>
            <a:ext cx="83574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6835896" y="5057777"/>
            <a:ext cx="185239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9257550" y="5053368"/>
            <a:ext cx="83574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43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795352" y="4543616"/>
            <a:ext cx="83574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443282" y="4543616"/>
            <a:ext cx="161645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033408" y="2266824"/>
            <a:ext cx="161645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67808" y="2266824"/>
            <a:ext cx="980226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811886" y="4911024"/>
            <a:ext cx="980226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264352" y="4911024"/>
            <a:ext cx="180020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8295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556792"/>
            <a:ext cx="113823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2026-01-26T14:36:45Z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