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24187"/>
            <a:ext cx="79248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744072" y="2430936"/>
            <a:ext cx="216024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49074" y="4309978"/>
            <a:ext cx="397086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20336" y="2158201"/>
            <a:ext cx="2160240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734418" y="4027194"/>
            <a:ext cx="236158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175789" y="4951642"/>
            <a:ext cx="2361581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6026"/>
            <a:ext cx="115919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67808" y="1257040"/>
            <a:ext cx="158417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5671296"/>
            <a:ext cx="10081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4" y="4931120"/>
            <a:ext cx="10081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73460"/>
            <a:ext cx="113633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5758601"/>
            <a:ext cx="10081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5788745"/>
            <a:ext cx="10081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495600" y="3151016"/>
            <a:ext cx="1008112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660" y="655355"/>
            <a:ext cx="10482956" cy="608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545782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12776"/>
            <a:ext cx="1158240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951984" y="3531152"/>
            <a:ext cx="2088232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811685" y="4947970"/>
            <a:ext cx="134821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87688" y="2113217"/>
            <a:ext cx="134821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412725" y="3530035"/>
            <a:ext cx="1555482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20336" y="4243468"/>
            <a:ext cx="1424667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43672" y="2296968"/>
            <a:ext cx="165618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007768" y="3703737"/>
            <a:ext cx="2582177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018194" y="5130603"/>
            <a:ext cx="1773549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28264" y="1927337"/>
            <a:ext cx="1773549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287000" y="3434589"/>
            <a:ext cx="1773549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15680" y="4139489"/>
            <a:ext cx="1430422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64005"/>
            <a:ext cx="1140142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43672" y="3187248"/>
            <a:ext cx="345638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112224" y="3972712"/>
            <a:ext cx="237626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4766530"/>
            <a:ext cx="237626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939286" y="5479963"/>
            <a:ext cx="237626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939286" y="6185400"/>
            <a:ext cx="2660770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569"/>
            <a:ext cx="76771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412776"/>
            <a:ext cx="113347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24744"/>
            <a:ext cx="1145857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2" y="1114696"/>
            <a:ext cx="302433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184232" y="5795216"/>
            <a:ext cx="178359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2173048"/>
            <a:ext cx="259228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096000" y="4986609"/>
            <a:ext cx="1584176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2026-01-26T14:23:40Z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