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06" autoAdjust="0"/>
    <p:restoredTop sz="94660"/>
  </p:normalViewPr>
  <p:slideViewPr>
    <p:cSldViewPr showGuides="1">
      <p:cViewPr varScale="1">
        <p:scale>
          <a:sx n="94" d="100"/>
          <a:sy n="94" d="100"/>
        </p:scale>
        <p:origin x="11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2495550"/>
            <a:ext cx="619125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6832"/>
            <a:ext cx="115157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32856"/>
            <a:ext cx="1157287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080" y="2154064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16832"/>
            <a:ext cx="1165860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560" y="1966829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5880" y="1741925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390775"/>
            <a:ext cx="11496675" cy="207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6928" y="2400935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29997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1124744"/>
            <a:ext cx="116776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82985"/>
            <a:ext cx="11563350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836712"/>
            <a:ext cx="11515725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088" y="1947312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18949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088" y="1871525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204864"/>
            <a:ext cx="1156335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15024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16832"/>
            <a:ext cx="1165860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080" y="1884661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412776"/>
            <a:ext cx="116014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498451"/>
            <a:ext cx="11677650" cy="4882877"/>
            <a:chOff x="257175" y="1340768"/>
            <a:chExt cx="11677650" cy="48828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340768"/>
              <a:ext cx="11639550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7175" y="2708920"/>
              <a:ext cx="11677650" cy="3514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76872"/>
            <a:ext cx="11553825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76872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9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8912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5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50317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62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1950" y="1628800"/>
            <a:ext cx="11468100" cy="4248472"/>
            <a:chOff x="361950" y="1628800"/>
            <a:chExt cx="11468100" cy="424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628800"/>
              <a:ext cx="11468100" cy="136207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23392" y="3191222"/>
              <a:ext cx="10943018" cy="2686050"/>
              <a:chOff x="623392" y="2837304"/>
              <a:chExt cx="10943018" cy="26860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3392" y="2852936"/>
                <a:ext cx="2286000" cy="26003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99656" y="3274824"/>
                <a:ext cx="2905125" cy="21431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68608" y="2837304"/>
                <a:ext cx="2305050" cy="26860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37485" y="3328680"/>
                <a:ext cx="2828925" cy="2152650"/>
              </a:xfrm>
              <a:prstGeom prst="rect">
                <a:avLst/>
              </a:prstGeom>
            </p:spPr>
          </p:pic>
        </p:grpSp>
      </p:grpSp>
      <p:sp useBgFill="1">
        <p:nvSpPr>
          <p:cNvPr id="9" name="矩形 8"/>
          <p:cNvSpPr/>
          <p:nvPr/>
        </p:nvSpPr>
        <p:spPr>
          <a:xfrm>
            <a:off x="757248" y="1772816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6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16832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97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4200768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215680" y="5507549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48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4179560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91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792510"/>
            <a:ext cx="11696700" cy="5876850"/>
            <a:chOff x="247650" y="1340768"/>
            <a:chExt cx="11696700" cy="5876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650" y="1340768"/>
              <a:ext cx="11696700" cy="521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650" y="6741368"/>
              <a:ext cx="8115300" cy="476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62950" y="724064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22070" y="4025861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9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628800"/>
            <a:ext cx="99250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35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16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422936"/>
            <a:ext cx="266429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159896" y="2093496"/>
            <a:ext cx="266429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97048" y="2764056"/>
            <a:ext cx="149529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084648" y="3434616"/>
            <a:ext cx="149529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781128" y="4775736"/>
            <a:ext cx="21069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495368" y="5455861"/>
            <a:ext cx="21069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9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699" y="980728"/>
            <a:ext cx="10721949" cy="5484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79776" y="1484784"/>
            <a:ext cx="165618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976896" y="2729717"/>
            <a:ext cx="21596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976896" y="3384414"/>
            <a:ext cx="21596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149872" y="4634094"/>
            <a:ext cx="16824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22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97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681186"/>
            <a:ext cx="1158240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0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40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838269"/>
            <a:ext cx="1015312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91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4931008"/>
            <a:ext cx="12241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96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57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5085661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807021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10077450" cy="582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27056" y="1782976"/>
            <a:ext cx="450544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389696" y="5024016"/>
            <a:ext cx="53787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60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7" y="3398109"/>
            <a:ext cx="1103825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9417" y="4119469"/>
            <a:ext cx="1103825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39417" y="4840829"/>
            <a:ext cx="1103825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57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28825"/>
            <a:ext cx="115443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19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49149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407367" y="4293096"/>
            <a:ext cx="115512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07367" y="5014456"/>
            <a:ext cx="115512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07367" y="5735816"/>
            <a:ext cx="115512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43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84784"/>
            <a:ext cx="11591925" cy="4925888"/>
            <a:chOff x="300037" y="1700808"/>
            <a:chExt cx="11591925" cy="49258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700808"/>
              <a:ext cx="11591925" cy="4210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6093296"/>
              <a:ext cx="11582400" cy="533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01500" y="1430373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1500" y="2151733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1500" y="2873093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1500" y="3604613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01500" y="4325973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01500" y="5047333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01500" y="5789013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57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315"/>
          <a:stretch/>
        </p:blipFill>
        <p:spPr>
          <a:xfrm>
            <a:off x="300037" y="1700808"/>
            <a:ext cx="11591925" cy="421920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1500" y="1641917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1500" y="2363277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1500" y="3084637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1500" y="3816157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1500" y="4537517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1500" y="5258877"/>
            <a:ext cx="115856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11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8936" y="1371248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8936" y="2883893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8936" y="3635733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8936" y="4418053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8936" y="5105504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08936" y="5847184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35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1752496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2504336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3286656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416" y="4715787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32856"/>
            <a:ext cx="1144905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9256" y="2134280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9256" y="2955901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9256" y="4398765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2026-01-25T07:43:14Z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