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2943225"/>
            <a:ext cx="11134725" cy="971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1010900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1196752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017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1010900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2996952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9446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700808"/>
            <a:ext cx="11058525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1628800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54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763250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1502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5" y="1609725"/>
            <a:ext cx="10572750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73873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933575"/>
            <a:ext cx="10687050" cy="2990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2728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963275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5013176"/>
            <a:ext cx="32403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647825"/>
            <a:ext cx="11029950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1666409"/>
            <a:ext cx="23042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76560" y="3495209"/>
            <a:ext cx="23042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2923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538287"/>
            <a:ext cx="11115675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1628800"/>
            <a:ext cx="23042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80234" y="3631220"/>
            <a:ext cx="277580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2951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1039475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3068960"/>
            <a:ext cx="25202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97743" y="4967208"/>
            <a:ext cx="25202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4082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49000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1268760"/>
            <a:ext cx="25202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19241" y="3132284"/>
            <a:ext cx="25202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07535" y="4949509"/>
            <a:ext cx="176412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5064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058525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6081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01375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5733256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428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01452"/>
            <a:ext cx="11115675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1196752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3256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2026-02-03T08:52:12Z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