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2419350"/>
            <a:ext cx="9258300" cy="2019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394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9695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71000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536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34076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00752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74372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965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34076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10012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801599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108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33865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04013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88050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724025"/>
            <a:ext cx="97726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745059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504411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185987"/>
            <a:ext cx="1062037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18598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85274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771650"/>
            <a:ext cx="110299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221088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775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611204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8908" y="4335832"/>
            <a:ext cx="38016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061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340768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0414" y="3042246"/>
            <a:ext cx="27677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7168" y="4720575"/>
            <a:ext cx="1533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394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823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204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62075"/>
            <a:ext cx="11020425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7" y="5661248"/>
            <a:ext cx="1098232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775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2026-02-03T09:03:51Z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