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2771775"/>
            <a:ext cx="358140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2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80376" y="3792107"/>
            <a:ext cx="244827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231030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64856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085140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518966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76512"/>
            <a:ext cx="11087100" cy="170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595048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038922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69254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893032"/>
            <a:ext cx="111612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536" y="3963200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536" y="4783931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70896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891627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201146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455227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85987"/>
            <a:ext cx="113728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3728" y="2636912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3728" y="3457643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92416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323195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167256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2348880"/>
            <a:ext cx="11563350" cy="2575917"/>
            <a:chOff x="314325" y="2605087"/>
            <a:chExt cx="11563350" cy="25759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2605087"/>
              <a:ext cx="1155382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4333279"/>
              <a:ext cx="11563350" cy="847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742131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82958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519123"/>
            <a:ext cx="828092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786062"/>
            <a:ext cx="11439525" cy="128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172739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71675" y="3172739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40291" y="3172739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614866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471675" y="3604818"/>
            <a:ext cx="158417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2026-01-25T09:39:57Z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