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2512" y="1747664"/>
            <a:ext cx="10086975" cy="3060179"/>
            <a:chOff x="1052512" y="1747664"/>
            <a:chExt cx="10086975" cy="30601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2537" y="1747664"/>
              <a:ext cx="9686925" cy="91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512" y="3140968"/>
              <a:ext cx="10086975" cy="16668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16632"/>
            <a:ext cx="76771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628800"/>
            <a:ext cx="113252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24674"/>
            <a:ext cx="10703172" cy="15663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042" y="2103490"/>
            <a:ext cx="8811915" cy="468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081212"/>
            <a:ext cx="113061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247775"/>
            <a:ext cx="11306175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182189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7" y="2738157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12044"/>
            <a:ext cx="11344275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98536" y="2142904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135782"/>
            <a:ext cx="11120362" cy="57222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98536" y="2254197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1972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12776"/>
            <a:ext cx="11506200" cy="509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9984432" y="3665120"/>
            <a:ext cx="108012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784976" y="5223215"/>
            <a:ext cx="1286687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08584" y="2994373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69464" y="1802960"/>
            <a:ext cx="1286687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25192" y="4003549"/>
            <a:ext cx="1286687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859204" y="4757176"/>
            <a:ext cx="1428483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196216" y="2462752"/>
            <a:ext cx="1286687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101701" y="3929812"/>
            <a:ext cx="190606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991543" y="5419143"/>
            <a:ext cx="223224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47912"/>
            <a:ext cx="11534775" cy="2162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935759" y="2387122"/>
            <a:ext cx="273630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464400" y="3864230"/>
            <a:ext cx="179995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431703" y="3166799"/>
            <a:ext cx="180020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807968" y="3166799"/>
            <a:ext cx="109196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817638" y="5387485"/>
            <a:ext cx="151872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984431" y="5387485"/>
            <a:ext cx="120082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984432" y="3921336"/>
            <a:ext cx="128668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71464" y="4946267"/>
            <a:ext cx="128668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431704" y="4946267"/>
            <a:ext cx="128668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481567" y="4946267"/>
            <a:ext cx="191057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00250"/>
            <a:ext cx="1131570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528047" y="2823295"/>
            <a:ext cx="2016224" cy="811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301392" y="2823295"/>
            <a:ext cx="2016224" cy="811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292856" y="3838178"/>
            <a:ext cx="2016224" cy="811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151784" y="3838178"/>
            <a:ext cx="2880320" cy="811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28825"/>
            <a:ext cx="11334750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832303" y="2873032"/>
            <a:ext cx="2232248" cy="811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27151" y="3908012"/>
            <a:ext cx="2232248" cy="8116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2026-01-26T11:50:40Z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