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5" r:id="rId31"/>
    <p:sldId id="344" r:id="rId32"/>
    <p:sldId id="346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095625"/>
            <a:ext cx="5734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330936" cy="58538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03512" y="93316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703512" y="288254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703512" y="488925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753725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4" y="953264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31504" y="288254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631504" y="488925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764704"/>
            <a:ext cx="9639300" cy="580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80239" y="846760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800335" y="2876852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00335" y="4935472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68" y="1228861"/>
            <a:ext cx="10837663" cy="565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600075"/>
            <a:ext cx="11353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16632"/>
            <a:ext cx="11372850" cy="6552728"/>
            <a:chOff x="409575" y="332656"/>
            <a:chExt cx="11372850" cy="6552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332656"/>
              <a:ext cx="113347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3123009"/>
              <a:ext cx="11372850" cy="3762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6861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556792"/>
            <a:ext cx="114204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59399" y="3557272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285293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44824"/>
            <a:ext cx="108299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496673" cy="54113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1859224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751368" cy="57025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727335" y="2003240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356881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85032"/>
            <a:ext cx="11353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836712"/>
            <a:ext cx="11372850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530617" y="378571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15896" y="249557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555027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231904" y="2537440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877" y="1158897"/>
            <a:ext cx="10938246" cy="564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71675"/>
            <a:ext cx="1113472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256240" y="404960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72816"/>
            <a:ext cx="110585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16832"/>
            <a:ext cx="111061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1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46001"/>
            <a:ext cx="1130617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663277"/>
            <a:ext cx="11344275" cy="593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312023" y="707096"/>
            <a:ext cx="180020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161298" y="2763512"/>
            <a:ext cx="245498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125940" y="4816871"/>
            <a:ext cx="180020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104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412776"/>
            <a:ext cx="114109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655839" y="3439048"/>
            <a:ext cx="187220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731390" y="5498960"/>
            <a:ext cx="243661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820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7809" y="1196752"/>
            <a:ext cx="11056382" cy="5544616"/>
            <a:chOff x="352425" y="1196752"/>
            <a:chExt cx="11487150" cy="5760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196752"/>
              <a:ext cx="11487150" cy="498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88213"/>
            <a:stretch/>
          </p:blipFill>
          <p:spPr>
            <a:xfrm>
              <a:off x="419100" y="6135538"/>
              <a:ext cx="11353800" cy="821854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775519" y="2142904"/>
            <a:ext cx="223224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920274" y="5117216"/>
            <a:ext cx="248809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83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853"/>
          <a:stretch/>
        </p:blipFill>
        <p:spPr>
          <a:xfrm>
            <a:off x="827444" y="1124744"/>
            <a:ext cx="10945455" cy="5790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608167" y="1169288"/>
            <a:ext cx="144016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99190" y="2154026"/>
            <a:ext cx="159740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971040" y="4143600"/>
            <a:ext cx="159740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558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764704"/>
            <a:ext cx="11391900" cy="5787702"/>
            <a:chOff x="400050" y="548680"/>
            <a:chExt cx="11391900" cy="5787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48680"/>
              <a:ext cx="11315700" cy="488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5517232"/>
              <a:ext cx="11391900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980728"/>
            <a:ext cx="113919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36737"/>
            <a:ext cx="11363325" cy="4656559"/>
            <a:chOff x="414337" y="2076450"/>
            <a:chExt cx="11363325" cy="4656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2076450"/>
              <a:ext cx="1129665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5085184"/>
              <a:ext cx="1136332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73380"/>
            <a:ext cx="10742413" cy="56519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20431" y="953264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820431" y="2882548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20431" y="488925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504313" cy="58052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75520" y="836712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775520" y="2765996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775520" y="4772704"/>
            <a:ext cx="6972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