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995612"/>
            <a:ext cx="90868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57362"/>
            <a:ext cx="110299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7337"/>
            <a:ext cx="110394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78092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25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728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4908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19262"/>
            <a:ext cx="111252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1926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1176" y="3501764"/>
            <a:ext cx="3003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08077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1171" y="5248451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3944" y="1484784"/>
            <a:ext cx="3294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2628" y="4390030"/>
            <a:ext cx="19073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442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369152" cy="559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