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438400"/>
            <a:ext cx="1045845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6994"/>
            <a:ext cx="110109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2203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05273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54587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6941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2106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5679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772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6297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7345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847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242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6782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96297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5679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078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0510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290762"/>
            <a:ext cx="104584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910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12447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3422"/>
            <a:ext cx="10873208" cy="56164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08920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692" y="4445122"/>
            <a:ext cx="43918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72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424351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9812" y="3067956"/>
            <a:ext cx="2488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814" y="4711561"/>
            <a:ext cx="20914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619375"/>
            <a:ext cx="1102042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60557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680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33512"/>
            <a:ext cx="110490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63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2026-02-03T09:07:31Z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