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700808"/>
            <a:ext cx="7953375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00586"/>
            <a:ext cx="11665296" cy="1590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5365204"/>
            <a:chOff x="404812" y="1340768"/>
            <a:chExt cx="11382375" cy="5365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4077072"/>
              <a:ext cx="11306175" cy="2628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415480" y="3142241"/>
            <a:ext cx="15841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863752" y="3142241"/>
            <a:ext cx="15841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953431" y="4954161"/>
            <a:ext cx="15841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0560496" y="4954161"/>
            <a:ext cx="8260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301422" y="5868560"/>
            <a:ext cx="158417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9787"/>
            <a:ext cx="1140142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92344" y="2998225"/>
            <a:ext cx="190913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44098" y="3912625"/>
            <a:ext cx="190913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40"/>
            <a:ext cx="77247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412776"/>
            <a:ext cx="11268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37192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443929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301999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8089"/>
            <a:ext cx="53816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48880"/>
            <a:ext cx="11506200" cy="434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287688" y="4302633"/>
            <a:ext cx="129614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251952" y="5528532"/>
            <a:ext cx="18602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348880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328784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2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696400" y="1838801"/>
            <a:ext cx="18602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25261" y="3155135"/>
            <a:ext cx="1286563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928645" y="4372978"/>
            <a:ext cx="1286563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66950"/>
            <a:ext cx="11506200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76120" y="2224960"/>
            <a:ext cx="165618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337272" y="3460907"/>
            <a:ext cx="20548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15880" y="2160826"/>
            <a:ext cx="144016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453172" y="3386724"/>
            <a:ext cx="164282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537638" y="4703058"/>
            <a:ext cx="203097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66912"/>
            <a:ext cx="1148715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591944" y="2111088"/>
            <a:ext cx="186027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023992" y="3507808"/>
            <a:ext cx="14282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775"/>
            <a:ext cx="115824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455392"/>
            <a:ext cx="7991475" cy="24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11424" y="2788802"/>
            <a:ext cx="79208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205992" y="2788802"/>
            <a:ext cx="158575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11424" y="4748230"/>
            <a:ext cx="172819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503712" y="4738182"/>
            <a:ext cx="107523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81212"/>
            <a:ext cx="113919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131080" y="2955088"/>
            <a:ext cx="190913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048327" y="2955088"/>
            <a:ext cx="102165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39193" y="3524049"/>
            <a:ext cx="190913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02006" y="3524049"/>
            <a:ext cx="155057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10664" y="4428400"/>
            <a:ext cx="150095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2026-01-26T13:35:28Z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