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3057525"/>
            <a:ext cx="79724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37807" y="4299992"/>
            <a:ext cx="115212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1452968"/>
            <a:ext cx="161283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27536" y="3332010"/>
            <a:ext cx="161283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33821" y="5229200"/>
            <a:ext cx="300253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3398856"/>
            <a:ext cx="257049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01639" y="5287946"/>
            <a:ext cx="108219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57840" y="744488"/>
            <a:ext cx="10653160" cy="5924872"/>
            <a:chOff x="381000" y="404664"/>
            <a:chExt cx="11430000" cy="63569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000" y="404664"/>
              <a:ext cx="11430000" cy="458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337" y="5085184"/>
              <a:ext cx="11363325" cy="1676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384032" y="642859"/>
            <a:ext cx="237626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344471" y="3275527"/>
            <a:ext cx="146652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10035" y="4159781"/>
            <a:ext cx="181761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486660" y="5888098"/>
            <a:ext cx="245721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268760"/>
            <a:ext cx="11344275" cy="5572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2419766" y="2821120"/>
            <a:ext cx="81601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1607721"/>
            <a:ext cx="69828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704428"/>
            <a:ext cx="11410950" cy="5676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724512"/>
            <a:ext cx="69828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67608" y="3990226"/>
            <a:ext cx="69828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247900"/>
            <a:ext cx="11306175" cy="2362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174720"/>
            <a:ext cx="69828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68760"/>
            <a:ext cx="112014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544830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394377"/>
            <a:ext cx="11582400" cy="5429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07568" y="3258022"/>
            <a:ext cx="1513503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8281" y="4453777"/>
            <a:ext cx="1513503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90609" y="5649531"/>
            <a:ext cx="1945551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162175"/>
            <a:ext cx="11468100" cy="2533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2192319"/>
            <a:ext cx="2088232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30038" y="3468459"/>
            <a:ext cx="2088232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87688" y="4071360"/>
            <a:ext cx="1966138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14038" y="2163000"/>
            <a:ext cx="1966138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53166" y="2765901"/>
            <a:ext cx="1787398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060743" y="3439139"/>
            <a:ext cx="2435857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35728" y="4718278"/>
            <a:ext cx="2435857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252662"/>
            <a:ext cx="11534775" cy="2352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47622" y="2197998"/>
            <a:ext cx="1966138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01354" y="2795830"/>
            <a:ext cx="1262598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40416" y="3391990"/>
            <a:ext cx="1656184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1280" y="2815926"/>
            <a:ext cx="1966138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85798" y="2815926"/>
            <a:ext cx="1340662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55274" y="2825974"/>
            <a:ext cx="2252893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96813" y="4614582"/>
            <a:ext cx="1347059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35960" y="4614582"/>
            <a:ext cx="825696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556792"/>
            <a:ext cx="11506200" cy="4546054"/>
            <a:chOff x="342900" y="1628800"/>
            <a:chExt cx="11506200" cy="45460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628800"/>
              <a:ext cx="11506200" cy="2562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4715" y="4365104"/>
              <a:ext cx="7962900" cy="1809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5440" y="3494870"/>
            <a:ext cx="1008112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864142" y="3494870"/>
            <a:ext cx="1071617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65970" y="4861446"/>
            <a:ext cx="1071617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058842" y="4861446"/>
            <a:ext cx="696046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405322" y="4861446"/>
            <a:ext cx="696046" cy="4690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88840"/>
            <a:ext cx="11458575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23992" y="3789040"/>
            <a:ext cx="208823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92344" y="3789040"/>
            <a:ext cx="161283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8640"/>
            <a:ext cx="780097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1388790"/>
            <a:ext cx="113061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2026-01-26T09:04:34Z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