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3587" y="3000375"/>
            <a:ext cx="8124825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132856"/>
            <a:ext cx="11325225" cy="2886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6888087" y="3264887"/>
            <a:ext cx="2088232" cy="576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0056440" y="3264887"/>
            <a:ext cx="1341532" cy="576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060848"/>
            <a:ext cx="11353800" cy="3114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919536" y="3223023"/>
            <a:ext cx="1341532" cy="576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4583832" y="3223023"/>
            <a:ext cx="1872208" cy="576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7276790" y="3223023"/>
            <a:ext cx="1591258" cy="576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132856"/>
            <a:ext cx="11334750" cy="2914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768408" y="3234743"/>
            <a:ext cx="1341532" cy="576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538808" y="4299868"/>
            <a:ext cx="1604864" cy="576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060848"/>
            <a:ext cx="11391900" cy="2952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559496" y="3239142"/>
            <a:ext cx="2088232" cy="576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4511824" y="3239142"/>
            <a:ext cx="1191868" cy="576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7667625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675" y="1628800"/>
            <a:ext cx="11296650" cy="4857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5951984" y="5825360"/>
            <a:ext cx="1191868" cy="576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5057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591944" y="5713160"/>
            <a:ext cx="1191868" cy="576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157028"/>
            <a:ext cx="10885288" cy="565634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957792" y="6073199"/>
            <a:ext cx="1191868" cy="576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4914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783632" y="4591176"/>
            <a:ext cx="1191868" cy="576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4953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217616" y="2554855"/>
            <a:ext cx="1191868" cy="576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04664"/>
            <a:ext cx="5419725" cy="84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7" y="1484784"/>
            <a:ext cx="11591925" cy="49244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 flipH="1">
            <a:off x="4079776" y="3674790"/>
            <a:ext cx="1584177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2773490" y="5151898"/>
            <a:ext cx="1162270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268760"/>
            <a:ext cx="1104900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5529" y="764704"/>
            <a:ext cx="10293079" cy="5883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976437"/>
            <a:ext cx="11449050" cy="2905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7186168" y="2101040"/>
            <a:ext cx="1584177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5087887" y="2834570"/>
            <a:ext cx="1584177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5406063" y="4321726"/>
            <a:ext cx="1584177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844824"/>
            <a:ext cx="11487150" cy="3638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5159895" y="2658680"/>
            <a:ext cx="2304256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5230231" y="4125740"/>
            <a:ext cx="1872209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 flipH="1">
            <a:off x="3310996" y="4869318"/>
            <a:ext cx="1272836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395537"/>
            <a:ext cx="11439525" cy="2066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911424" y="2405585"/>
            <a:ext cx="1512168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1725341" y="3139115"/>
            <a:ext cx="1418331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7918029" y="3882692"/>
            <a:ext cx="1418331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28800"/>
            <a:ext cx="11515725" cy="4191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631504" y="4539264"/>
            <a:ext cx="1512168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2063584" y="5272793"/>
            <a:ext cx="1512168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132856"/>
            <a:ext cx="11582400" cy="2809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096000" y="2214155"/>
            <a:ext cx="1512168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2558980" y="3696179"/>
            <a:ext cx="2816940" cy="432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5076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431704" y="1618751"/>
            <a:ext cx="3024336" cy="576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3431704" y="4804076"/>
            <a:ext cx="3024336" cy="576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72816"/>
            <a:ext cx="11353800" cy="4105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639616" y="4025160"/>
            <a:ext cx="1512168" cy="576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 flipH="1">
            <a:off x="5312477" y="4025160"/>
            <a:ext cx="1512168" cy="576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 flipH="1">
            <a:off x="1554392" y="5090286"/>
            <a:ext cx="2021327" cy="576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2026-01-26T13:59:06Z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