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3048000"/>
            <a:ext cx="74866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2115"/>
            <a:ext cx="10500295" cy="582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484784"/>
            <a:ext cx="11639550" cy="4807446"/>
            <a:chOff x="276225" y="1412776"/>
            <a:chExt cx="11639550" cy="48074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12776"/>
              <a:ext cx="11639550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2276872"/>
              <a:ext cx="11496675" cy="394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60848"/>
            <a:ext cx="115252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16832"/>
            <a:ext cx="1145857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50816"/>
            <a:ext cx="115633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181686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985555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789424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623437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60848"/>
            <a:ext cx="110585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28" y="2070896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28" y="2874765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28" y="3678634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428" y="4512647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509120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5312989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88840"/>
            <a:ext cx="11668125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642550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446419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916832"/>
            <a:ext cx="11039475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3830" y="1967072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3830" y="2770941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3830" y="3574810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3830" y="4408823"/>
            <a:ext cx="110668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0987" y="621010"/>
            <a:ext cx="11630025" cy="5760318"/>
            <a:chOff x="280987" y="621010"/>
            <a:chExt cx="11630025" cy="576031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621010"/>
              <a:ext cx="5562600" cy="1266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987" y="2133178"/>
              <a:ext cx="11630025" cy="4248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719" y="733467"/>
            <a:ext cx="10039858" cy="595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76872"/>
            <a:ext cx="11439525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13744" y="3171112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775696" y="3171112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078280" y="4045318"/>
            <a:ext cx="13615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908992" y="4045318"/>
            <a:ext cx="13615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32856"/>
            <a:ext cx="11639550" cy="32480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4861816" y="2996952"/>
            <a:ext cx="720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236439"/>
            <a:ext cx="11553825" cy="560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99640" y="4941168"/>
            <a:ext cx="1080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23375" y="6093296"/>
            <a:ext cx="56259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32856"/>
            <a:ext cx="1105852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821909"/>
            <a:ext cx="41044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11681" y="3821909"/>
            <a:ext cx="323664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00456" y="3821909"/>
            <a:ext cx="144034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3845" y="4665971"/>
            <a:ext cx="144034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2026-01-17T11:22:01Z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