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2"/>
  </p:notesMasterIdLst>
  <p:handoutMasterIdLst>
    <p:handoutMasterId r:id="rId7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87" r:id="rId11"/>
    <p:sldId id="388" r:id="rId12"/>
    <p:sldId id="389" r:id="rId13"/>
    <p:sldId id="390" r:id="rId14"/>
    <p:sldId id="391" r:id="rId15"/>
    <p:sldId id="392" r:id="rId16"/>
    <p:sldId id="393" r:id="rId17"/>
    <p:sldId id="394" r:id="rId18"/>
    <p:sldId id="395" r:id="rId19"/>
    <p:sldId id="332" r:id="rId20"/>
    <p:sldId id="333" r:id="rId21"/>
    <p:sldId id="335" r:id="rId22"/>
    <p:sldId id="334" r:id="rId23"/>
    <p:sldId id="336" r:id="rId24"/>
    <p:sldId id="337" r:id="rId25"/>
    <p:sldId id="338" r:id="rId26"/>
    <p:sldId id="339" r:id="rId27"/>
    <p:sldId id="340" r:id="rId28"/>
    <p:sldId id="341" r:id="rId29"/>
    <p:sldId id="342" r:id="rId30"/>
    <p:sldId id="353" r:id="rId31"/>
    <p:sldId id="355" r:id="rId32"/>
    <p:sldId id="356" r:id="rId33"/>
    <p:sldId id="357" r:id="rId34"/>
    <p:sldId id="358" r:id="rId35"/>
    <p:sldId id="359" r:id="rId36"/>
    <p:sldId id="360" r:id="rId37"/>
    <p:sldId id="361" r:id="rId38"/>
    <p:sldId id="362" r:id="rId39"/>
    <p:sldId id="363" r:id="rId40"/>
    <p:sldId id="364" r:id="rId41"/>
    <p:sldId id="365" r:id="rId42"/>
    <p:sldId id="366" r:id="rId43"/>
    <p:sldId id="367" r:id="rId44"/>
    <p:sldId id="368" r:id="rId45"/>
    <p:sldId id="369" r:id="rId46"/>
    <p:sldId id="370" r:id="rId47"/>
    <p:sldId id="371" r:id="rId48"/>
    <p:sldId id="372" r:id="rId49"/>
    <p:sldId id="373" r:id="rId50"/>
    <p:sldId id="374" r:id="rId51"/>
    <p:sldId id="375" r:id="rId52"/>
    <p:sldId id="376" r:id="rId53"/>
    <p:sldId id="377" r:id="rId54"/>
    <p:sldId id="378" r:id="rId55"/>
    <p:sldId id="379" r:id="rId56"/>
    <p:sldId id="380" r:id="rId57"/>
    <p:sldId id="381" r:id="rId58"/>
    <p:sldId id="382" r:id="rId59"/>
    <p:sldId id="383" r:id="rId60"/>
    <p:sldId id="384" r:id="rId61"/>
    <p:sldId id="385" r:id="rId62"/>
    <p:sldId id="386" r:id="rId63"/>
    <p:sldId id="354" r:id="rId64"/>
    <p:sldId id="343" r:id="rId65"/>
    <p:sldId id="350" r:id="rId66"/>
    <p:sldId id="351" r:id="rId67"/>
    <p:sldId id="352" r:id="rId68"/>
    <p:sldId id="347" r:id="rId69"/>
    <p:sldId id="348" r:id="rId70"/>
    <p:sldId id="349" r:id="rId71"/>
  </p:sldIdLst>
  <p:sldSz cx="12192000" cy="6858000"/>
  <p:notesSz cx="6858000" cy="9144000"/>
  <p:custDataLst>
    <p:tags r:id="rId7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handoutMaster" Target="handoutMasters/handoutMaster1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2575" y="2552700"/>
            <a:ext cx="9086850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844824"/>
            <a:ext cx="1149667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572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00808"/>
            <a:ext cx="1155382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396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3375" y="1701552"/>
            <a:ext cx="11525250" cy="4247728"/>
            <a:chOff x="333375" y="1340768"/>
            <a:chExt cx="11525250" cy="42477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" y="1340768"/>
              <a:ext cx="11525250" cy="2714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3375" y="4293096"/>
              <a:ext cx="11525250" cy="12954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423592" y="2440984"/>
            <a:ext cx="4248472" cy="491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307091" y="2440984"/>
            <a:ext cx="3973485" cy="491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393448" y="5333024"/>
            <a:ext cx="3973485" cy="491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894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204864"/>
            <a:ext cx="11458575" cy="2695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3605343"/>
            <a:ext cx="3816424" cy="491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336359" y="3605343"/>
            <a:ext cx="1676623" cy="491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423592" y="4298677"/>
            <a:ext cx="1368152" cy="491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336359" y="4278581"/>
            <a:ext cx="1676623" cy="491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316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988840"/>
            <a:ext cx="11515725" cy="3333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3584" y="4046928"/>
            <a:ext cx="11230470" cy="491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3584" y="4730215"/>
            <a:ext cx="11230470" cy="491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541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8612" y="1340768"/>
            <a:ext cx="11534775" cy="5306566"/>
            <a:chOff x="328612" y="1394842"/>
            <a:chExt cx="11534775" cy="53065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3501008"/>
              <a:ext cx="11534775" cy="3200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6712" y="1394842"/>
              <a:ext cx="11458575" cy="19621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183600" y="2811093"/>
            <a:ext cx="216024" cy="491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163126" y="2811093"/>
            <a:ext cx="216024" cy="491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043456" y="6195701"/>
            <a:ext cx="4844632" cy="491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457633" y="4149080"/>
            <a:ext cx="662071" cy="491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290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348880"/>
            <a:ext cx="11553825" cy="2686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731302"/>
            <a:ext cx="11033496" cy="491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434687"/>
            <a:ext cx="11033496" cy="491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355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339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5739" y="1392957"/>
            <a:ext cx="11489073" cy="5276403"/>
            <a:chOff x="345739" y="1628800"/>
            <a:chExt cx="11489073" cy="52764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7187" y="1628800"/>
              <a:ext cx="11477625" cy="4610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5739" y="6381328"/>
              <a:ext cx="9153525" cy="523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84008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56792"/>
            <a:ext cx="11487150" cy="468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28800"/>
            <a:ext cx="114871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00808"/>
            <a:ext cx="1146810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128837"/>
            <a:ext cx="11534775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3375" y="1628800"/>
            <a:ext cx="11525250" cy="4729708"/>
            <a:chOff x="333375" y="1771650"/>
            <a:chExt cx="11525250" cy="47297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" y="1771650"/>
              <a:ext cx="11525250" cy="3314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2900" y="5301208"/>
              <a:ext cx="11506200" cy="1200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28612" y="1916832"/>
            <a:ext cx="11534775" cy="3771900"/>
            <a:chOff x="328612" y="2060848"/>
            <a:chExt cx="11534775" cy="37719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2900" y="2060848"/>
              <a:ext cx="11506200" cy="32861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8612" y="5346973"/>
              <a:ext cx="11534775" cy="485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132856"/>
            <a:ext cx="115062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8612" y="1628800"/>
            <a:ext cx="11534775" cy="4637856"/>
            <a:chOff x="328612" y="1844824"/>
            <a:chExt cx="11534775" cy="46378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1844824"/>
              <a:ext cx="11534775" cy="3895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6237" y="5949280"/>
              <a:ext cx="11439525" cy="533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844824"/>
            <a:ext cx="1146810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276872"/>
            <a:ext cx="1150620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060848"/>
            <a:ext cx="11553825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01400" cy="5248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83832" y="4447161"/>
            <a:ext cx="446449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589045" y="6014704"/>
            <a:ext cx="3443059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1268760"/>
            <a:ext cx="10612571" cy="5515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129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276872"/>
            <a:ext cx="11020425" cy="2647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6717" y="2327278"/>
            <a:ext cx="11147915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6717" y="3010566"/>
            <a:ext cx="11147915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36717" y="3693853"/>
            <a:ext cx="11147915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36717" y="4353715"/>
            <a:ext cx="11147915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356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2160" y="1288856"/>
            <a:ext cx="10702432" cy="549250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3151016"/>
            <a:ext cx="9073008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01516" y="3774014"/>
            <a:ext cx="1012307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567608" y="4407060"/>
            <a:ext cx="9073008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01516" y="5030058"/>
            <a:ext cx="1012307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01516" y="5663104"/>
            <a:ext cx="1012307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301516" y="6286102"/>
            <a:ext cx="1012307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608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00808"/>
            <a:ext cx="1154430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396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060848"/>
            <a:ext cx="11563350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71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2425" y="1988840"/>
            <a:ext cx="11487150" cy="3816648"/>
            <a:chOff x="352425" y="2147887"/>
            <a:chExt cx="11487150" cy="38166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2425" y="2147887"/>
              <a:ext cx="11487150" cy="2562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7187" y="4869160"/>
              <a:ext cx="11477625" cy="1095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15711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988840"/>
            <a:ext cx="115062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962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87" y="846760"/>
            <a:ext cx="11477625" cy="590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73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950" y="836712"/>
            <a:ext cx="11468100" cy="590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339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276872"/>
            <a:ext cx="1151572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988840"/>
            <a:ext cx="1147762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794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65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988840"/>
            <a:ext cx="11458575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436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72816"/>
            <a:ext cx="1153477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566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81175"/>
            <a:ext cx="1150620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310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204864"/>
            <a:ext cx="10820400" cy="2628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5800" y="2212362"/>
            <a:ext cx="11170840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5800" y="2895649"/>
            <a:ext cx="11170840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85800" y="3578937"/>
            <a:ext cx="11170840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85800" y="4242128"/>
            <a:ext cx="11170840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356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6712" y="1340768"/>
            <a:ext cx="11458575" cy="5400600"/>
            <a:chOff x="366712" y="1340768"/>
            <a:chExt cx="11458575" cy="5400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6712" y="1340768"/>
              <a:ext cx="11458575" cy="1209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2437" y="2093168"/>
              <a:ext cx="11287125" cy="46482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495601" y="4888799"/>
            <a:ext cx="936104" cy="3927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52723" y="5385106"/>
            <a:ext cx="1499077" cy="3246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952723" y="5787040"/>
            <a:ext cx="1499077" cy="3246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952723" y="6199023"/>
            <a:ext cx="1499077" cy="3246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444981" y="2909272"/>
            <a:ext cx="936104" cy="3927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3902103" y="3379300"/>
            <a:ext cx="1499077" cy="3570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3902103" y="3811378"/>
            <a:ext cx="1499077" cy="3570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6263732" y="4145221"/>
            <a:ext cx="1056404" cy="3927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5720854" y="4615249"/>
            <a:ext cx="1691725" cy="3570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5720854" y="5037279"/>
            <a:ext cx="1691725" cy="3570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5720854" y="5439212"/>
            <a:ext cx="1691725" cy="3570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10239896" y="2194816"/>
            <a:ext cx="1391983" cy="3927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>
          <a:xfrm>
            <a:off x="9912424" y="2664844"/>
            <a:ext cx="1512168" cy="3570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794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1224136"/>
            <a:ext cx="10656692" cy="551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49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628800"/>
            <a:ext cx="108299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77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988840"/>
            <a:ext cx="10887075" cy="3962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0996" y="1963623"/>
            <a:ext cx="11061531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30996" y="2646911"/>
            <a:ext cx="11061531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30996" y="3320150"/>
            <a:ext cx="11061531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30996" y="3983340"/>
            <a:ext cx="11061531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30996" y="4676678"/>
            <a:ext cx="11061531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30996" y="5339868"/>
            <a:ext cx="11061531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656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844824"/>
            <a:ext cx="11563350" cy="3657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2544808"/>
            <a:ext cx="1008112" cy="491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879975" y="2544808"/>
            <a:ext cx="616475" cy="491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788784" y="2544808"/>
            <a:ext cx="771712" cy="491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860634" y="4484140"/>
            <a:ext cx="10212029" cy="491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05073" y="5013176"/>
            <a:ext cx="10212029" cy="491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838480" y="3225207"/>
            <a:ext cx="572630" cy="491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060848"/>
            <a:ext cx="10848975" cy="3324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0996" y="2097782"/>
            <a:ext cx="11061531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0996" y="2781070"/>
            <a:ext cx="11061531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30996" y="3454309"/>
            <a:ext cx="11061531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30996" y="4117499"/>
            <a:ext cx="11061531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30996" y="4810837"/>
            <a:ext cx="11061531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285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628800"/>
            <a:ext cx="11496675" cy="46482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>
          <a:xfrm>
            <a:off x="825253" y="3670334"/>
            <a:ext cx="11061531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825253" y="4353622"/>
            <a:ext cx="11061531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25253" y="5026861"/>
            <a:ext cx="11061531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825253" y="5690051"/>
            <a:ext cx="11061531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288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28800"/>
            <a:ext cx="115062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06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72816"/>
            <a:ext cx="1151572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61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1268760"/>
            <a:ext cx="11582400" cy="5486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33425" y="1990214"/>
            <a:ext cx="648071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137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619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71448" y="5786542"/>
            <a:ext cx="7714904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141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8137" y="1268760"/>
            <a:ext cx="11515725" cy="5544616"/>
            <a:chOff x="338137" y="1268760"/>
            <a:chExt cx="11515725" cy="55446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268760"/>
              <a:ext cx="11515725" cy="1209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0823" y="2554607"/>
              <a:ext cx="10210353" cy="4258769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472264" y="3655072"/>
            <a:ext cx="2016224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227024" y="4991503"/>
            <a:ext cx="3949096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473398" y="5634597"/>
            <a:ext cx="3949096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551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400300"/>
            <a:ext cx="11477625" cy="2057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95600" y="3852995"/>
            <a:ext cx="2016224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464152" y="3852995"/>
            <a:ext cx="2016224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4039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12118"/>
            <a:ext cx="1152525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661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09600" y="2420888"/>
            <a:ext cx="10972800" cy="2759943"/>
            <a:chOff x="609600" y="1700808"/>
            <a:chExt cx="10972800" cy="27599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9600" y="1700808"/>
              <a:ext cx="10972800" cy="12858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3412" y="3212976"/>
              <a:ext cx="10925175" cy="12477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623392" y="2428378"/>
            <a:ext cx="11233248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23392" y="3131763"/>
            <a:ext cx="11233248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23392" y="3915534"/>
            <a:ext cx="11233248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23392" y="4639016"/>
            <a:ext cx="11233248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600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5105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837480" y="4025160"/>
            <a:ext cx="5050608" cy="491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115464" y="2093175"/>
            <a:ext cx="504056" cy="491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58935" y="5283295"/>
            <a:ext cx="11104451" cy="491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58935" y="5901797"/>
            <a:ext cx="11104451" cy="541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276872"/>
            <a:ext cx="10925175" cy="2667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2307016"/>
            <a:ext cx="11233248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2" y="3010401"/>
            <a:ext cx="11233248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392" y="3703971"/>
            <a:ext cx="11233248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3392" y="4395248"/>
            <a:ext cx="11233248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32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275" y="502493"/>
            <a:ext cx="11601450" cy="6238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2687325"/>
            <a:ext cx="11017224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3390710"/>
            <a:ext cx="11017224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4077072"/>
            <a:ext cx="11017224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4784091"/>
            <a:ext cx="11017224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1424" y="5483841"/>
            <a:ext cx="11017224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11424" y="6190860"/>
            <a:ext cx="11017224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315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4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700808"/>
            <a:ext cx="108680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071687"/>
            <a:ext cx="1091565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850" y="1268760"/>
            <a:ext cx="11544300" cy="5423495"/>
            <a:chOff x="323850" y="1556792"/>
            <a:chExt cx="11544300" cy="54234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50" y="1556792"/>
              <a:ext cx="11544300" cy="2657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6237" y="4437112"/>
              <a:ext cx="11439525" cy="2543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87" y="1196752"/>
            <a:ext cx="1147762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692696"/>
            <a:ext cx="11430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844824"/>
            <a:ext cx="1142047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276872"/>
            <a:ext cx="114681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8137" y="1628800"/>
            <a:ext cx="11515725" cy="4784179"/>
            <a:chOff x="338137" y="1412776"/>
            <a:chExt cx="11515725" cy="47841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412776"/>
              <a:ext cx="11515725" cy="25717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5787" y="4149080"/>
              <a:ext cx="11020425" cy="204787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2927648" y="4364308"/>
            <a:ext cx="4392488" cy="491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719736" y="5097415"/>
            <a:ext cx="2088232" cy="491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226610" y="5790751"/>
            <a:ext cx="2685813" cy="491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844824"/>
            <a:ext cx="1148715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2925" y="1226896"/>
            <a:ext cx="11106150" cy="5591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768408" y="1246992"/>
            <a:ext cx="2016224" cy="491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4069" y="1960425"/>
            <a:ext cx="1653499" cy="491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39616" y="2680959"/>
            <a:ext cx="3456384" cy="491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826760" y="3398856"/>
            <a:ext cx="846074" cy="491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96570" y="4121119"/>
            <a:ext cx="2695190" cy="491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200456" y="4122336"/>
            <a:ext cx="1472378" cy="491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96570" y="4844599"/>
            <a:ext cx="2027022" cy="491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3779558" y="4835769"/>
            <a:ext cx="4404673" cy="491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1475" y="476672"/>
            <a:ext cx="11449050" cy="6264696"/>
            <a:chOff x="371475" y="476672"/>
            <a:chExt cx="11449050" cy="62646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1475" y="476672"/>
              <a:ext cx="11449050" cy="2124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2437" y="2502743"/>
              <a:ext cx="11287125" cy="4238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0</Words>
  <Application>Microsoft Office PowerPoint</Application>
  <PresentationFormat>宽屏</PresentationFormat>
  <Paragraphs>0</Paragraphs>
  <Slides>70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70</vt:i4>
      </vt:variant>
    </vt:vector>
  </HeadingPairs>
  <TitlesOfParts>
    <vt:vector size="7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90</cp:revision>
  <dcterms:created xsi:type="dcterms:W3CDTF">2015-09-16T06:44:00Z</dcterms:created>
  <dcterms:modified xsi:type="dcterms:W3CDTF">2026-01-17T13:43:54Z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